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jdA+l7RlAznHCCsCRlObqwt50Z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347819"/>
            <a:ext cx="9144000" cy="85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EYFS: Goslings Class</a:t>
            </a:r>
            <a:br>
              <a:rPr lang="en-GB"/>
            </a:br>
            <a:r>
              <a:rPr lang="en-GB"/>
              <a:t>Lower Redland Road</a:t>
            </a:r>
            <a:endParaRPr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5047" y="2488398"/>
            <a:ext cx="5761905" cy="432380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8007" y="180334"/>
            <a:ext cx="1963082" cy="2334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My peg for my coat and bag</a:t>
            </a:r>
            <a:endParaRPr/>
          </a:p>
        </p:txBody>
      </p:sp>
      <p:pic>
        <p:nvPicPr>
          <p:cNvPr id="147" name="Google Shape;147;p10" descr="IMG_43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3864" y="2144878"/>
            <a:ext cx="5264271" cy="3947611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What our drawers are like</a:t>
            </a:r>
            <a:endParaRPr/>
          </a:p>
        </p:txBody>
      </p:sp>
      <p:pic>
        <p:nvPicPr>
          <p:cNvPr id="153" name="Google Shape;15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455642"/>
            <a:ext cx="2730069" cy="316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6685" y="3406775"/>
            <a:ext cx="3914775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3276" y="1455642"/>
            <a:ext cx="3300014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Toilets</a:t>
            </a:r>
            <a:endParaRPr/>
          </a:p>
        </p:txBody>
      </p:sp>
      <p:pic>
        <p:nvPicPr>
          <p:cNvPr id="161" name="Google Shape;161;p12" descr="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687" y="2149182"/>
            <a:ext cx="5399087" cy="359886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62" name="Google Shape;162;p12" descr="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5439" y="4143570"/>
            <a:ext cx="2879726" cy="2160588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63" name="Google Shape;163;p12" descr="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5440" y="1375459"/>
            <a:ext cx="2879725" cy="21590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Playground</a:t>
            </a:r>
            <a:endParaRPr/>
          </a:p>
        </p:txBody>
      </p:sp>
      <p:pic>
        <p:nvPicPr>
          <p:cNvPr id="169" name="Google Shape;16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43" y="1027906"/>
            <a:ext cx="3227423" cy="273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 rotWithShape="1">
          <a:blip r:embed="rId4">
            <a:alphaModFix/>
          </a:blip>
          <a:srcRect t="13792" b="12356"/>
          <a:stretch/>
        </p:blipFill>
        <p:spPr>
          <a:xfrm>
            <a:off x="5456513" y="1478104"/>
            <a:ext cx="5897287" cy="244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5">
            <a:alphaModFix/>
          </a:blip>
          <a:srcRect t="20344" b="12959"/>
          <a:stretch/>
        </p:blipFill>
        <p:spPr>
          <a:xfrm>
            <a:off x="2684255" y="4092935"/>
            <a:ext cx="7144208" cy="267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Playground</a:t>
            </a:r>
            <a:endParaRPr/>
          </a:p>
        </p:txBody>
      </p:sp>
      <p:pic>
        <p:nvPicPr>
          <p:cNvPr id="177" name="Google Shape;17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690688"/>
            <a:ext cx="12192000" cy="4678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Hall where we eat lunch, have services and do PE</a:t>
            </a:r>
            <a:endParaRPr/>
          </a:p>
        </p:txBody>
      </p:sp>
      <p:pic>
        <p:nvPicPr>
          <p:cNvPr id="183" name="Google Shape;18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832845"/>
            <a:ext cx="10766469" cy="451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My class is called: Goslings Class</a:t>
            </a:r>
            <a:endParaRPr/>
          </a:p>
        </p:txBody>
      </p:sp>
      <p:pic>
        <p:nvPicPr>
          <p:cNvPr id="93" name="Google Shape;93;p2" descr="IMG_4413"/>
          <p:cNvPicPr preferRelativeResize="0"/>
          <p:nvPr/>
        </p:nvPicPr>
        <p:blipFill rotWithShape="1">
          <a:blip r:embed="rId3">
            <a:alphaModFix/>
          </a:blip>
          <a:srcRect t="11719" b="38280"/>
          <a:stretch/>
        </p:blipFill>
        <p:spPr>
          <a:xfrm>
            <a:off x="1018830" y="2322306"/>
            <a:ext cx="4162771" cy="312233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9205" y="2322306"/>
            <a:ext cx="4598066" cy="325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My Teacher is Mrs Dungey.  </a:t>
            </a:r>
            <a:endParaRPr/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4411394" y="3398832"/>
            <a:ext cx="7574111" cy="350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1" name="Google Shape;101;p3" descr="Mrs Hannah Dungey"/>
          <p:cNvPicPr preferRelativeResize="0"/>
          <p:nvPr/>
        </p:nvPicPr>
        <p:blipFill rotWithShape="1">
          <a:blip r:embed="rId3">
            <a:alphaModFix/>
          </a:blip>
          <a:srcRect l="16045" r="16044"/>
          <a:stretch/>
        </p:blipFill>
        <p:spPr>
          <a:xfrm>
            <a:off x="3574782" y="1574796"/>
            <a:ext cx="4640768" cy="455634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Photos of my Classroom</a:t>
            </a:r>
            <a:endParaRPr/>
          </a:p>
        </p:txBody>
      </p:sp>
      <p:pic>
        <p:nvPicPr>
          <p:cNvPr id="107" name="Google Shape;10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717" y="2126673"/>
            <a:ext cx="10004565" cy="363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Photos of my Classroom</a:t>
            </a:r>
            <a:endParaRPr/>
          </a:p>
        </p:txBody>
      </p:sp>
      <p:pic>
        <p:nvPicPr>
          <p:cNvPr id="113" name="Google Shape;11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50" y="1690688"/>
            <a:ext cx="10858500" cy="44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Carpet Space</a:t>
            </a:r>
            <a:endParaRPr/>
          </a:p>
        </p:txBody>
      </p:sp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6718" y="2252847"/>
            <a:ext cx="8138601" cy="38166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/>
          <p:nvPr/>
        </p:nvSpPr>
        <p:spPr>
          <a:xfrm rot="7388580">
            <a:off x="5268686" y="2566138"/>
            <a:ext cx="3394965" cy="87464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LSAs who will help me learn and play</a:t>
            </a:r>
            <a:endParaRPr/>
          </a:p>
        </p:txBody>
      </p:sp>
      <p:pic>
        <p:nvPicPr>
          <p:cNvPr id="126" name="Google Shape;126;p7" descr="Capture"/>
          <p:cNvPicPr preferRelativeResize="0"/>
          <p:nvPr/>
        </p:nvPicPr>
        <p:blipFill rotWithShape="1">
          <a:blip r:embed="rId3">
            <a:alphaModFix/>
          </a:blip>
          <a:srcRect b="25463"/>
          <a:stretch/>
        </p:blipFill>
        <p:spPr>
          <a:xfrm>
            <a:off x="1434905" y="2170906"/>
            <a:ext cx="2562225" cy="2516188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27" name="Google Shape;127;p7"/>
          <p:cNvSpPr txBox="1"/>
          <p:nvPr/>
        </p:nvSpPr>
        <p:spPr>
          <a:xfrm>
            <a:off x="1659987" y="4982646"/>
            <a:ext cx="25622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Mrs Coram</a:t>
            </a:r>
            <a:endParaRPr/>
          </a:p>
        </p:txBody>
      </p:sp>
      <p:pic>
        <p:nvPicPr>
          <p:cNvPr id="128" name="Google Shape;12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3919" y="2172808"/>
            <a:ext cx="2561905" cy="25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/>
        </p:nvSpPr>
        <p:spPr>
          <a:xfrm>
            <a:off x="7284720" y="4982645"/>
            <a:ext cx="25622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Mrs Harris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 dirty="0"/>
              <a:t>Where I come into school</a:t>
            </a:r>
            <a:endParaRPr dirty="0"/>
          </a:p>
        </p:txBody>
      </p:sp>
      <p:pic>
        <p:nvPicPr>
          <p:cNvPr id="135" name="Google Shape;135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014266" y="1729303"/>
            <a:ext cx="3999206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154864" y="2045493"/>
            <a:ext cx="3461657" cy="3766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470065" y="25580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560521-B032-4793-8B8A-04CE17BFE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37513" y="2145489"/>
            <a:ext cx="4633445" cy="40613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52084A-6809-4A63-AE28-B6F5A3EF0B28}"/>
              </a:ext>
            </a:extLst>
          </p:cNvPr>
          <p:cNvSpPr/>
          <p:nvPr/>
        </p:nvSpPr>
        <p:spPr>
          <a:xfrm>
            <a:off x="838199" y="533867"/>
            <a:ext cx="9232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/>
              <a:t>Where I line up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84</Words>
  <Application>Microsoft Office PowerPoint</Application>
  <PresentationFormat>Widescreen</PresentationFormat>
  <Paragraphs>18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     EYFS: Goslings Class Lower Redland Road</vt:lpstr>
      <vt:lpstr>My class is called: Goslings Class</vt:lpstr>
      <vt:lpstr>My Teacher is Mrs Dungey.  </vt:lpstr>
      <vt:lpstr>Photos of my Classroom</vt:lpstr>
      <vt:lpstr>Photos of my Classroom</vt:lpstr>
      <vt:lpstr>Carpet Space</vt:lpstr>
      <vt:lpstr>LSAs who will help me learn and play</vt:lpstr>
      <vt:lpstr>Where I come into school</vt:lpstr>
      <vt:lpstr> </vt:lpstr>
      <vt:lpstr>My peg for my coat and bag</vt:lpstr>
      <vt:lpstr>What our drawers are like</vt:lpstr>
      <vt:lpstr>Toilets</vt:lpstr>
      <vt:lpstr>Playground</vt:lpstr>
      <vt:lpstr>Playground</vt:lpstr>
      <vt:lpstr>Hall where we eat lunch, have services and do 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EYFS: Goslings Class Lower Redland Road</dc:title>
  <dc:creator>Ali Vining</dc:creator>
  <cp:lastModifiedBy>Hannah Dungey</cp:lastModifiedBy>
  <cp:revision>3</cp:revision>
  <dcterms:created xsi:type="dcterms:W3CDTF">2021-07-13T11:14:17Z</dcterms:created>
  <dcterms:modified xsi:type="dcterms:W3CDTF">2021-07-15T14:00:38Z</dcterms:modified>
</cp:coreProperties>
</file>