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0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47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5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7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1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5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7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0F39-B450-4887-B5EF-A6E42B49CEE5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6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Alternative Spelling Strategies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 it, shape it, love it</a:t>
            </a:r>
            <a:endParaRPr lang="en-GB" dirty="0"/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81984"/>
            <a:ext cx="2391032" cy="239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4263" r="52757" b="59147"/>
          <a:stretch/>
        </p:blipFill>
        <p:spPr bwMode="auto">
          <a:xfrm>
            <a:off x="2987824" y="2996952"/>
            <a:ext cx="296989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Image result for love wor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" t="6803" r="4660" b="6488"/>
          <a:stretch/>
        </p:blipFill>
        <p:spPr bwMode="auto">
          <a:xfrm>
            <a:off x="6156176" y="4005064"/>
            <a:ext cx="273957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3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sound and the rest</a:t>
            </a:r>
            <a:endParaRPr lang="en-GB" dirty="0"/>
          </a:p>
        </p:txBody>
      </p:sp>
      <p:pic>
        <p:nvPicPr>
          <p:cNvPr id="7170" name="Picture 2" descr="Image result for soun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6" t="11587" r="20097" b="9218"/>
          <a:stretch/>
        </p:blipFill>
        <p:spPr bwMode="auto">
          <a:xfrm>
            <a:off x="563826" y="2984623"/>
            <a:ext cx="2063958" cy="151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1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t="8484" r="8346" b="22484"/>
          <a:stretch/>
        </p:blipFill>
        <p:spPr bwMode="auto">
          <a:xfrm>
            <a:off x="541305" y="1232954"/>
            <a:ext cx="2086479" cy="17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r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5" t="27318" r="7480" b="6069"/>
          <a:stretch/>
        </p:blipFill>
        <p:spPr bwMode="auto">
          <a:xfrm>
            <a:off x="4527754" y="2566218"/>
            <a:ext cx="3215149" cy="330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Image result for plu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59756"/>
            <a:ext cx="1132385" cy="113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Cover Write Check</a:t>
            </a:r>
            <a:endParaRPr lang="en-GB" dirty="0"/>
          </a:p>
        </p:txBody>
      </p:sp>
      <p:pic>
        <p:nvPicPr>
          <p:cNvPr id="3074" name="Picture 2" descr="Image result for look cover write che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3" y="1700808"/>
            <a:ext cx="86409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0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Trace it</a:t>
            </a:r>
            <a:endParaRPr lang="en-GB" dirty="0"/>
          </a:p>
        </p:txBody>
      </p:sp>
      <p:pic>
        <p:nvPicPr>
          <p:cNvPr id="4" name="Picture 2" descr="Sandpaper letter 'm' and sand tray at How we Montessori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0"/>
          <a:stretch/>
        </p:blipFill>
        <p:spPr bwMode="auto">
          <a:xfrm>
            <a:off x="1979712" y="1340768"/>
            <a:ext cx="5140590" cy="527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4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 it</a:t>
            </a:r>
            <a:endParaRPr lang="en-GB" dirty="0"/>
          </a:p>
        </p:txBody>
      </p:sp>
      <p:pic>
        <p:nvPicPr>
          <p:cNvPr id="8196" name="Picture 4" descr="Image result for record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544" y="2366618"/>
            <a:ext cx="2083296" cy="208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record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88944"/>
            <a:ext cx="3438643" cy="343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3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ay it out lou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8" t="8751" b="11750"/>
          <a:stretch/>
        </p:blipFill>
        <p:spPr bwMode="auto">
          <a:xfrm>
            <a:off x="1115616" y="1412776"/>
            <a:ext cx="6968921" cy="438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1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 it</a:t>
            </a:r>
            <a:endParaRPr lang="en-GB" dirty="0"/>
          </a:p>
        </p:txBody>
      </p:sp>
      <p:pic>
        <p:nvPicPr>
          <p:cNvPr id="5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96752"/>
            <a:ext cx="4053758" cy="515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9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Funny Phrase it</a:t>
            </a:r>
            <a:endParaRPr lang="en-GB" dirty="0"/>
          </a:p>
        </p:txBody>
      </p:sp>
      <p:pic>
        <p:nvPicPr>
          <p:cNvPr id="2056" name="Picture 8" descr="Image result for spelling mnemon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305878" cy="464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29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Alternative Spelling Strategies</vt:lpstr>
      <vt:lpstr>See it, shape it, love it</vt:lpstr>
      <vt:lpstr>First sound and the rest</vt:lpstr>
      <vt:lpstr>Look Cover Write Check</vt:lpstr>
      <vt:lpstr>Trace it</vt:lpstr>
      <vt:lpstr>Record it</vt:lpstr>
      <vt:lpstr>PowerPoint Presentation</vt:lpstr>
      <vt:lpstr>Draw it</vt:lpstr>
      <vt:lpstr>Funny Phrase it</vt:lpstr>
    </vt:vector>
  </TitlesOfParts>
  <Company>SGS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Spelling Strategies</dc:title>
  <dc:creator>Tony Weir</dc:creator>
  <cp:lastModifiedBy>Charlotte Barnard</cp:lastModifiedBy>
  <cp:revision>12</cp:revision>
  <dcterms:created xsi:type="dcterms:W3CDTF">2017-02-05T17:30:52Z</dcterms:created>
  <dcterms:modified xsi:type="dcterms:W3CDTF">2017-09-27T14:58:02Z</dcterms:modified>
</cp:coreProperties>
</file>