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YyM5ZAksQOLw43PVm/TO/sc8U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21605A-7DB1-4E67-BD76-A5966229AB37}">
  <a:tblStyle styleId="{1521605A-7DB1-4E67-BD76-A5966229AB3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6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0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" name="Google Shape;33;p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94" name="Google Shape;94;p1" descr="Image result for school camp car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 descr="J:\Year Groups\Year 5&amp;6\Misc\School Camp\Camp 2016\Pictures\IMG_38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155575" y="333375"/>
            <a:ext cx="8809038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8800" b="1" dirty="0">
                <a:latin typeface="Arial"/>
                <a:ea typeface="Arial"/>
                <a:cs typeface="Arial"/>
                <a:sym typeface="Arial"/>
              </a:rPr>
              <a:t>Y6 Camp 2023</a:t>
            </a:r>
            <a:endParaRPr sz="8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125413" y="6100763"/>
            <a:ext cx="6415087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Simonsbath, Exmoor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2765425" y="5227638"/>
            <a:ext cx="6415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en-GB" sz="44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GB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26</a:t>
            </a:r>
            <a:r>
              <a:rPr lang="en-GB" sz="44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 descr="J:\Year Groups\Year 5&amp;6\Misc\School Camp\Camp 2016\Pictures\IMG_36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8" descr="J:\Year Groups\Year 5&amp;6\Misc\School Camp\Camp 2016\Pictures\IMG_17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525" y="404813"/>
            <a:ext cx="8158163" cy="611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9" descr="J:\Year Groups\Year 5&amp;6\Misc\School Camp\Camp 2016\Pictures\IMG_17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" y="360362"/>
            <a:ext cx="4006850" cy="54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247650"/>
            <a:ext cx="4271963" cy="56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476250" y="6105525"/>
            <a:ext cx="32956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Assault course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473316" y="6105525"/>
            <a:ext cx="11288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rafting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 descr="J:\Year Groups\Year 5&amp;6\Misc\School Camp\Camp 2016\Pictures\IMG_17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188913"/>
            <a:ext cx="8748712" cy="656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9"/>
          <p:cNvSpPr txBox="1"/>
          <p:nvPr/>
        </p:nvSpPr>
        <p:spPr>
          <a:xfrm>
            <a:off x="7448550" y="1676400"/>
            <a:ext cx="14287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 craft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3169" y="423862"/>
            <a:ext cx="4507706" cy="6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 descr="Camp 2012 0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 descr="J:\Year Groups\Year 5&amp;6\Misc\School Camp\Camp 2016\Pictures\IMG_17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550" y="257175"/>
            <a:ext cx="8556625" cy="64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92" name="Google Shape;192;p22" descr="J:\Year Groups\Year 5&amp;6\Misc\School Camp\Camp 2016\Pictures\IMG_367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98" name="Google Shape;198;p23" descr="J:\Year Groups\Year 5&amp;6\Misc\School Camp\Camp 2016\Pictures\IMG_37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476250"/>
            <a:ext cx="8788400" cy="58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206" name="Google Shape;206;p24" descr="J:\Year Groups\Year 5&amp;6\Misc\School Camp\Camp 2016\Pictures\IMG_37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 descr="J:\Year Groups\Year 5&amp;6\Misc\School Camp\Camp 2016\Pictures\IMG_37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950" y="144464"/>
            <a:ext cx="7235825" cy="51990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2524125" y="5676900"/>
            <a:ext cx="61436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Stream scramble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 descr="Camp 2012 10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0" descr="Camp 2012 1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76488" y="274638"/>
            <a:ext cx="4389437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29" name="Google Shape;229;p31" descr="J:\Year Groups\Year 5&amp;6\Misc\School Camp\Camp 2016\Pictures\IMG_37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-242888"/>
            <a:ext cx="6197600" cy="826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 l="23766" t="44681" r="22722" b="22073"/>
          <a:stretch/>
        </p:blipFill>
        <p:spPr>
          <a:xfrm>
            <a:off x="755650" y="1196975"/>
            <a:ext cx="7704138" cy="439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40" name="Google Shape;240;p33" descr="J:\Year Groups\Year 5&amp;6\Misc\School Camp\Camp 2016\Pictures\IMG_12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46" name="Google Shape;246;p34" descr="J:\Year Groups\Year 5&amp;6\Misc\School Camp\Camp 2016\Pictures\IMG_12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body" idx="1"/>
          </p:nvPr>
        </p:nvSpPr>
        <p:spPr>
          <a:xfrm>
            <a:off x="4572000" y="1438275"/>
            <a:ext cx="4268788" cy="61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Gladiator challenge</a:t>
            </a:r>
            <a:endParaRPr/>
          </a:p>
        </p:txBody>
      </p:sp>
      <p:pic>
        <p:nvPicPr>
          <p:cNvPr id="252" name="Google Shape;252;p35" descr="J:\Year Groups\Year 5&amp;6\Misc\School Camp\Camp 2016\Pictures\IMG_12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212" y="538162"/>
            <a:ext cx="4268788" cy="488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6" descr="J:\Year Groups\Y5 &amp; Y6\Misc\Camp\2018\Pics\IMG_70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" name="Google Shape;110;p3"/>
          <p:cNvGraphicFramePr/>
          <p:nvPr/>
        </p:nvGraphicFramePr>
        <p:xfrm>
          <a:off x="250825" y="692150"/>
          <a:ext cx="8569325" cy="5969290"/>
        </p:xfrm>
        <a:graphic>
          <a:graphicData uri="http://schemas.openxmlformats.org/drawingml/2006/table">
            <a:tbl>
              <a:tblPr>
                <a:noFill/>
                <a:tableStyleId>{1521605A-7DB1-4E67-BD76-A5966229AB37}</a:tableStyleId>
              </a:tblPr>
              <a:tblGrid>
                <a:gridCol w="126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2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Tuesday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Cereals, Yoghurt or Fruit Salad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Sausages, Baked Beans &amp; Hash Browns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Toast &amp; Jam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Orange Juice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Tea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Sandwich Choice: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Variety of Fillings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Crisps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Piece of Fruit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Cake/Biscuit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Drink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Spaghetti Bolognaise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Sweet and Sour Chicken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Spinach &amp; Ricotta Cannelloni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Jacket Potato, Cheese or Tuna Mayo &amp; Salad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Chocolate Sponge &amp; Custard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Fruit Salad in Jelly or Yoghurt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Wednesday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Cereals, Yoghurt or Fruit Salad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Scrambled Eggs or Spaghetti Hoops on Toast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Toast &amp; Jam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Orange Juice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Tea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Sandwich Choice: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Variety of Fillings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Crisps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Piece of Fruit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Cake/Biscuit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Drink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Fish, Chips and Peas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Traditional Lasagne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Jacket Potato, Cheese &amp; Beans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Cheese &amp; Tomato Quiche &amp; Salad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Cheese Cake, Yoghurt or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Jam Doughnut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 descr="Image result for ultimate adventure centre water assault cour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147638"/>
            <a:ext cx="4967288" cy="371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 descr="Image result for ultimate adventure centre water assault cour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538" y="4149725"/>
            <a:ext cx="4418012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 descr="Image result for ultimate adventure centre water assault cours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63" y="4005263"/>
            <a:ext cx="374967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9950" y="73819"/>
            <a:ext cx="2895600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 descr="Image result for big sheep tractor r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00" y="908844"/>
            <a:ext cx="8788400" cy="504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77" name="Google Shape;277;p16" descr="J:\Year Groups\Year 5&amp;6\Misc\School Camp\Camp 2016\Pictures\IMG_36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12" y="73819"/>
            <a:ext cx="8943975" cy="671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71" descr="J:\Year Groups\Y5 &amp; Y6\Misc\Camp\2018\Pics\IMG_71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337" y="354012"/>
            <a:ext cx="4505325" cy="6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4" descr="J:\Year Groups\Y5 &amp; Y6\Misc\Camp\2018\Pics\IMG_71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Shelter building</a:t>
            </a:r>
            <a:endParaRPr/>
          </a:p>
        </p:txBody>
      </p:sp>
      <p:pic>
        <p:nvPicPr>
          <p:cNvPr id="293" name="Google Shape;293;p27" descr="J:\Year Groups\Year 5&amp;6\Misc\School Camp\Camp 2016\Pictures\IMG_37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915" y="1197127"/>
            <a:ext cx="6702793" cy="4929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5" descr="J:\Year Groups\Y5 &amp; Y6\Misc\Camp\2018\Pics\IMG_70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6" descr="J:\Year Groups\Year 5&amp;6\Misc\School Camp\Camp 2016\Pictures\IMG_37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60350"/>
            <a:ext cx="8642350" cy="648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2" descr="Camp 2012 0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3" descr="J:\Year Groups\Year 5&amp;6\Misc\School Camp\Camp 2016\Pictures\IMG_17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 descr="J:\Year Groups\Year 5&amp;6\Misc\School Camp\Camp 2016\Pictures\IMG_3793.JPG"/>
          <p:cNvPicPr preferRelativeResize="0"/>
          <p:nvPr/>
        </p:nvPicPr>
        <p:blipFill rotWithShape="1">
          <a:blip r:embed="rId3">
            <a:alphaModFix/>
          </a:blip>
          <a:srcRect t="2220" b="-2219"/>
          <a:stretch/>
        </p:blipFill>
        <p:spPr>
          <a:xfrm>
            <a:off x="2000250" y="152400"/>
            <a:ext cx="514350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7" descr="J:\Year Groups\Y5 &amp; Y6\Misc\Camp\2018\Pics\IMG_70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29" name="Google Shape;329;p38" descr="J:\Year Groups\Year 5&amp;6\Misc\School Camp\Camp 2016\Pictures\IMG_37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2" descr="J:\Year Groups\Year 5&amp;6\Misc\School Camp\Camp 2016\Pictures\IMG_38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3" descr="J:\Year Groups\Year 5&amp;6\Misc\School Camp\Camp 2016\Pictures\IMG_38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-738188"/>
            <a:ext cx="5695950" cy="7596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4" descr="J:\Year Groups\Year 5&amp;6\Misc\School Camp\Camp 2016\Pictures\IMG_38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7" descr="J:\Year Groups\Year 5&amp;6\Misc\School Camp\Camp 2016\Pictures\IMG_38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8" descr="J:\Year Groups\Year 5&amp;6\Misc\School Camp\Camp 2016\Pictures\IMG_38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9" descr="J:\Year Groups\Year 5&amp;6\Misc\School Camp\Camp 2016\Pictures\IMG_38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0" descr="J:\Year Groups\Year 5&amp;6\Misc\School Camp\Camp 2016\Pictures\IMG_36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descr="J:\Year Groups\Year 5&amp;6\Misc\School Camp\Camp 2016\Pictures\IMG_37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215900"/>
            <a:ext cx="8604250" cy="645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70" name="Google Shape;370;p45" descr="J:\Year Groups\Year 5&amp;6\Misc\School Camp\Camp 2016\Pictures\IMG_38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6" descr="J:\Year Groups\Year 5&amp;6\Misc\School Camp\Camp 2016\Pictures\IMG_387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1" descr="Image result for row of green welli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60350"/>
            <a:ext cx="58769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1" descr="Image result for overnight ba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3709988"/>
            <a:ext cx="2997200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1" descr="Image result for making a bed childr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50" y="3860800"/>
            <a:ext cx="4176713" cy="26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9383">
            <a:off x="384175" y="906463"/>
            <a:ext cx="431800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1863" y="6207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688" y="3933825"/>
            <a:ext cx="3816350" cy="253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3" descr="J:\Year Groups\Year 5&amp;6\Misc\School Camp\Camp 2016\Pictures\IMG_387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4" descr="J:\Year Groups\Year 5&amp;6\Misc\School Camp\Camp 2016\Pictures\IMG_36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5" descr="J:\Year Groups\Year 5&amp;6\Misc\School Camp\Camp 2016\Pictures\IMG_38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5"/>
          <p:cNvSpPr txBox="1"/>
          <p:nvPr/>
        </p:nvSpPr>
        <p:spPr>
          <a:xfrm>
            <a:off x="3402000" y="5670000"/>
            <a:ext cx="234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Questions…</a:t>
            </a:r>
            <a:endParaRPr sz="300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 descr="J:\Year Groups\Year 5&amp;6\Misc\School Camp\Camp 2016\Pictures\IMG_37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9946"/>
            <a:ext cx="9144000" cy="6118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 descr="J:\Year Groups\Year 5&amp;6\Misc\School Camp\Camp 2016\Pictures\IMG_11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75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6143625" y="1181100"/>
            <a:ext cx="25622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Simonsbath house team challenge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8" descr="J:\Year Groups\Year 5&amp;6\Misc\School Camp\Camp 2016\Pictures\IMG_11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115888"/>
            <a:ext cx="4956175" cy="66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151</Words>
  <Application>Microsoft Office PowerPoint</Application>
  <PresentationFormat>On-screen Show (4:3)</PresentationFormat>
  <Paragraphs>47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Default Design</vt:lpstr>
      <vt:lpstr>Y6 Camp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Y6 Camp 2023</dc:title>
  <dc:creator>BRISTOL CITY COUNCIL</dc:creator>
  <cp:lastModifiedBy>Michelle Weaver</cp:lastModifiedBy>
  <cp:revision>2</cp:revision>
  <dcterms:created xsi:type="dcterms:W3CDTF">2007-06-26T17:54:15Z</dcterms:created>
  <dcterms:modified xsi:type="dcterms:W3CDTF">2022-11-11T15:24:16Z</dcterms:modified>
</cp:coreProperties>
</file>