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67" r:id="rId3"/>
  </p:sldMasterIdLst>
  <p:notesMasterIdLst>
    <p:notesMasterId r:id="rId2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Merriweather" panose="020B0604020202020204" charset="0"/>
      <p:regular r:id="rId32"/>
      <p:bold r:id="rId33"/>
      <p:italic r:id="rId34"/>
      <p:boldItalic r:id="rId35"/>
    </p:embeddedFont>
    <p:embeddedFont>
      <p:font typeface="Montserrat" panose="020B060402020202020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nV/n0ieaOvQhWESQIfk8pUcnp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customschemas.google.com/relationships/presentationmetadata" Target="meta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odreads.com/work/quotes/80932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ommonsensemedia.org/app-reviews/snapcha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monkey.cool/term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Welcome.  Thank you for coming to our online safety meeting.  </a:t>
            </a:r>
            <a:endParaRPr/>
          </a:p>
        </p:txBody>
      </p:sp>
      <p:sp>
        <p:nvSpPr>
          <p:cNvPr id="207" name="Google Shape;207;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38fe75769b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g238fe75769b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 key thing to mention is that it is best to put a gift card on your child’s device or devices that they use, rather than your credit card details as, if they accidentally make inapt purchases, there is a limit to how much they can spend.  CLICK</a:t>
            </a:r>
            <a:endParaRPr/>
          </a:p>
          <a:p>
            <a:pPr marL="0" lvl="0" indent="0" algn="l" rtl="0">
              <a:lnSpc>
                <a:spcPct val="100000"/>
              </a:lnSpc>
              <a:spcBef>
                <a:spcPts val="0"/>
              </a:spcBef>
              <a:spcAft>
                <a:spcPts val="0"/>
              </a:spcAft>
              <a:buSzPts val="1100"/>
              <a:buNone/>
            </a:pPr>
            <a:r>
              <a:rPr lang="en-GB"/>
              <a:t>Newspaper headline December 2020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So you have made sure you have all the settings and filtering sorted. You have gone through the settings with your child about the apps you have downloaded together and they know what to do if something goes wrong on them.  You have a safe search engine so the chance of them spotting something they shouldn’t is reduced.   So you can sit back and relax but unfortunately not.  Things can still go wrong.  So make sure your child knows they can come to you when it does and that you won’t be cross. It could be as innocent as typing in ‘string’ to a google image search and getting some eye opening results or going on a friends phone and accessing things you have already said no too.  Your reaction is important because you want to make sure that they’ll come to you in the future. If they are upset by something that they have seen they will need a lot of reassurance and depending how traumatized they are please do come to us as a school to see what support we can offer.  </a:t>
            </a:r>
            <a:endParaRPr/>
          </a:p>
        </p:txBody>
      </p:sp>
      <p:sp>
        <p:nvSpPr>
          <p:cNvPr id="308" name="Google Shape;30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38fe75769b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38fe75769b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At St Johns we teach Online safety through ‘Project Evolve’, we also teach it through our computing lessons to ensure they children know how to stay safe when they are on devices and also through circle times when issues arise from outside of school or crop up through conversations in class.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32c0b72fd5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232c0b72fd5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350">
                <a:solidFill>
                  <a:schemeClr val="dk1"/>
                </a:solidFill>
              </a:rPr>
              <a:t>When it comes to using technology and the internet it all comes down to quality and not quantity, meaning that we should focus on making our use purposeful, and strike a healthy balance between online and offline experiences.(Childnet wellbeing)</a:t>
            </a:r>
            <a:r>
              <a:rPr lang="en-GB" sz="1050">
                <a:solidFill>
                  <a:schemeClr val="dk1"/>
                </a:solidFill>
              </a:rPr>
              <a:t> </a:t>
            </a:r>
            <a:r>
              <a:rPr lang="en-GB" sz="1200" b="1">
                <a:solidFill>
                  <a:srgbClr val="253045"/>
                </a:solidFill>
                <a:highlight>
                  <a:srgbClr val="FFFFFF"/>
                </a:highlight>
                <a:latin typeface="Montserrat"/>
                <a:ea typeface="Montserrat"/>
                <a:cs typeface="Montserrat"/>
                <a:sym typeface="Montserrat"/>
              </a:rPr>
              <a:t>Screen time can offer children opportunities to learn and develop new skills at a touch of a button but like anything, too much of it can have a negative effect on their wellbeing.</a:t>
            </a:r>
            <a:endParaRPr sz="1200" b="1">
              <a:solidFill>
                <a:srgbClr val="253045"/>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sz="135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39993f0edf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239993f0edf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38fe75769b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g238fe75769b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Sharing - as I said at the beginning this is two-fold.  What are the children sharing when they are communicating with others but also what are they sharing when they sign up with a provider.  </a:t>
            </a:r>
            <a:endParaRPr/>
          </a:p>
          <a:p>
            <a:pPr marL="0" lvl="0" indent="0" algn="l" rtl="0">
              <a:lnSpc>
                <a:spcPct val="100000"/>
              </a:lnSpc>
              <a:spcBef>
                <a:spcPts val="0"/>
              </a:spcBef>
              <a:spcAft>
                <a:spcPts val="0"/>
              </a:spcAft>
              <a:buSzPts val="1100"/>
              <a:buNone/>
            </a:pPr>
            <a:r>
              <a:rPr lang="en-GB"/>
              <a:t>Firstly, what are they sharing. I’ve popped this slide up again.  We go through a number of rules about what should not be shared and this is all about our personal information. Nickname and Avatar.   This is taught from EYFS all the way through to Y6 as it is such an important lesson.  As the children get older we talk to them about how much they give away without meaning to and there are lessons around reading messages or a script of talk and the children are surprised about how much information has been shared  A key thing to note for those with older children and about to go to secondary school - do remind them not to make videos of themselves in their school uniform as this is the easiest way for someone to find out where they are.  Just have regular check in’s with your children</a:t>
            </a:r>
            <a:endParaRPr/>
          </a:p>
          <a:p>
            <a:pPr marL="0" lvl="0" indent="0" algn="l" rtl="0">
              <a:lnSpc>
                <a:spcPct val="100000"/>
              </a:lnSpc>
              <a:spcBef>
                <a:spcPts val="0"/>
              </a:spcBef>
              <a:spcAft>
                <a:spcPts val="0"/>
              </a:spcAft>
              <a:buSzPts val="1100"/>
              <a:buNone/>
            </a:pPr>
            <a:r>
              <a:rPr lang="en-GB"/>
              <a:t>So signing up to apps and games and sharing data with the provider - like me you have probably opened up a data agreement and having been scrolling through for over a minute you end up tapping accept without having completed reading it.  In theory, anything for a child under the age of 12 the providers are not allowed to keep the data let alone pass it on or sell it.   I think it is definitely worth ensuring that all contact information is yours and not your child’s and is a good idea to set up a family email account just to use as an email address for apps and games. </a:t>
            </a:r>
            <a:endParaRPr/>
          </a:p>
          <a:p>
            <a:pPr marL="0" lvl="0" indent="0" algn="l" rtl="0">
              <a:lnSpc>
                <a:spcPct val="100000"/>
              </a:lnSpc>
              <a:spcBef>
                <a:spcPts val="0"/>
              </a:spcBef>
              <a:spcAft>
                <a:spcPts val="0"/>
              </a:spcAft>
              <a:buSzPts val="1100"/>
              <a:buNone/>
            </a:pPr>
            <a:r>
              <a:rPr lang="en-GB"/>
              <a:t>Whilst talking of sharing it is definitely worth mentioning Snapchat - If children use this app - you should be 13+ to have it and we Definitely do not recommend it. They should have their app in ghost mode so that</a:t>
            </a:r>
            <a:endParaRPr/>
          </a:p>
          <a:p>
            <a:pPr marL="0" lvl="0" indent="0" algn="l" rtl="0">
              <a:lnSpc>
                <a:spcPct val="100000"/>
              </a:lnSpc>
              <a:spcBef>
                <a:spcPts val="0"/>
              </a:spcBef>
              <a:spcAft>
                <a:spcPts val="0"/>
              </a:spcAft>
              <a:buSzPts val="1100"/>
              <a:buNone/>
            </a:pPr>
            <a:r>
              <a:rPr lang="en-GB"/>
              <a:t> others cannot see where they are or where they were when they took photos.  It even tells you how long it will take you to get to someone. Also check other social media apps to ensure they don’t share location when in the app. </a:t>
            </a:r>
            <a:endParaRPr/>
          </a:p>
          <a:p>
            <a:pPr marL="0" lvl="0" indent="0" algn="l" rtl="0">
              <a:lnSpc>
                <a:spcPct val="100000"/>
              </a:lnSpc>
              <a:spcBef>
                <a:spcPts val="0"/>
              </a:spcBef>
              <a:spcAft>
                <a:spcPts val="0"/>
              </a:spcAft>
              <a:buSzPts val="1100"/>
              <a:buNone/>
            </a:pPr>
            <a:r>
              <a:rPr lang="en-GB"/>
              <a:t>SO to recap - remind children not to share personal information. Lock down social media apps so location is not on or only on so you the parents can see where they are. Then check what data is being shared when you done you download apps and use a family email address, your own phone number so spam is not going to your child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3a5068e375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g23a5068e375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3951074e04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23951074e04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We teach children that the same rules apply for how we treat people in real life to how we treat them online.  That if we make a mistake we need to own up to it and apologise just like we do in the playground. Talking of playground issues - issues such as being left out of games is replicated online when children are left out of Whats app groups for example.  CLICK</a:t>
            </a:r>
            <a:endParaRPr/>
          </a:p>
          <a:p>
            <a:pPr marL="0" lvl="0" indent="0" algn="l" rtl="0">
              <a:lnSpc>
                <a:spcPct val="100000"/>
              </a:lnSpc>
              <a:spcBef>
                <a:spcPts val="0"/>
              </a:spcBef>
              <a:spcAft>
                <a:spcPts val="0"/>
              </a:spcAft>
              <a:buSzPts val="1100"/>
              <a:buNone/>
            </a:pPr>
            <a:r>
              <a:rPr lang="en-GB"/>
              <a:t>We talk to the children a lot about empathy - how would you feel if….  As parents and carers you will need to support this step into socialising online with friends they know in the real world.  Are their messages appropriate? How might someone interpret your message if you wrote it all in capital letters etc Children need to be aware of the impact of their online activity can have onboth themselves and others, and how people might perceive them because of what they say and do online. </a:t>
            </a:r>
            <a:endParaRPr/>
          </a:p>
          <a:p>
            <a:pPr marL="0" lvl="0" indent="0" algn="l" rtl="0">
              <a:lnSpc>
                <a:spcPct val="100000"/>
              </a:lnSpc>
              <a:spcBef>
                <a:spcPts val="0"/>
              </a:spcBef>
              <a:spcAft>
                <a:spcPts val="0"/>
              </a:spcAft>
              <a:buSzPts val="1100"/>
              <a:buNone/>
            </a:pPr>
            <a:r>
              <a:rPr lang="en-GB"/>
              <a:t>So children will start off by talking and messaging people they know in real life but then will start communication with people they do not know.  It can be amazing that they have this opportunity to connect with people from across the world but it can be scary as well.  We need to keep reminding children not to share personal information, if someone is making them feel uncomfortable then something is not right and trust their instincts. Equally it is easy for children to feel anonymous online and feel they can say things that they would never say to a person face -to- face.  It is important that we teach children that they should only behave as they would in a person to person chat.  Children also should think about who can view what they post and that it can  shared including information, photo’s, videos and messages that they have posted. It is important children realise that new friends online may not be who they say they are and once they are added to an online account you may be sharing personal information with them. PLAY CLIP  If you have concerns that your child is, or has been, the subject of inappropriate sexual contact or had requests for images and videos - it is importnat you report it to the police via the Child Exploitation and Online Protection centre.  The link can be found on our website. </a:t>
            </a:r>
            <a:endParaRPr/>
          </a:p>
          <a:p>
            <a:pPr marL="0" lvl="0" indent="0" algn="l" rtl="0">
              <a:lnSpc>
                <a:spcPct val="100000"/>
              </a:lnSpc>
              <a:spcBef>
                <a:spcPts val="0"/>
              </a:spcBef>
              <a:spcAft>
                <a:spcPts val="0"/>
              </a:spcAft>
              <a:buSzPts val="1100"/>
              <a:buNone/>
            </a:pPr>
            <a:r>
              <a:rPr lang="en-GB"/>
              <a:t> Do not say an outright no to meeting someone in real life as they may go behind your back and do it and that is a lot more dangerous.Be clear that if they are who they say they are then they will be happy for you to go with them and you would expect them to have their parents with them as well. </a:t>
            </a:r>
            <a:endParaRPr/>
          </a:p>
          <a:p>
            <a:pPr marL="0" lvl="0" indent="0" algn="l" rtl="0">
              <a:lnSpc>
                <a:spcPct val="100000"/>
              </a:lnSpc>
              <a:spcBef>
                <a:spcPts val="0"/>
              </a:spcBef>
              <a:spcAft>
                <a:spcPts val="0"/>
              </a:spcAft>
              <a:buSzPts val="1100"/>
              <a:buNone/>
            </a:pPr>
            <a:r>
              <a:rPr lang="en-GB"/>
              <a:t>We must also mention here Online Bullying - any bullying whether through devices or face to face is unacceptable.  If you are concerned about messages your child is receiving or equally sending then do take screen shots and come in to speak to us about it or the police. Do use online tools to report and block the perpetrator.  Do not take the device away from your child as they will not share a problem with you in the future.  </a:t>
            </a:r>
            <a:endParaRPr/>
          </a:p>
          <a:p>
            <a:pPr marL="0" lvl="0" indent="0" algn="l" rtl="0">
              <a:lnSpc>
                <a:spcPct val="100000"/>
              </a:lnSpc>
              <a:spcBef>
                <a:spcPts val="0"/>
              </a:spcBef>
              <a:spcAft>
                <a:spcPts val="0"/>
              </a:spcAft>
              <a:buSzPts val="1100"/>
              <a:buNone/>
            </a:pPr>
            <a:r>
              <a:rPr lang="en-GB"/>
              <a:t>  If you find a photo that has a photo of a person under 18 partially nude or is a sexually explicit image or video YOU MUST NOT screen shot it or share it.  You can talk to the police as this would be a safeguarding issue and they are not looking to criminalise young people but do have a duty of care to investigate.  Very young children may take a ‘funny’ photo - need to make clear that private parts need to stay private and it is not for sharing.  Delete the image and if it has been sent ask others to delete it also.  Do seek advice from us or the police if you want further support.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30aa55437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g230aa55437a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So contracts or agreements about how we behave online.  You could adopt the school Acceptable use policy as a guide to your rules or have a specific one for home that goes so far as saying, for example. How long they are allowed on their devices.  </a:t>
            </a:r>
            <a:r>
              <a:rPr lang="en-GB">
                <a:solidFill>
                  <a:schemeClr val="dk1"/>
                </a:solidFill>
              </a:rPr>
              <a:t>Make sure you have it part of your phone agreement that you are able to check in on their phone to check they are okay and to support them. Having a phone is not a right.  You have chosen that you feel they are responsible enough for one but the key word there was responsible - having a phone or any device comes with responsibilities.  Ensure children know that the agreement is up for discussion as they get older and are showing correct online behaviours.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1409a8dfaf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8" name="Google Shape;378;g21409a8dfaf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 understand that it is annoying to hear the sound of a game playing especially with repeating music or sounds but so crucial to be hearing what your child is doing.  Believe me your sixth sense will be alerted when something is not going right. This brings me to my second point - (click).  Always online in a shared family space. Whether you child is 4 or 14 they should only be online in these shared spaces so that they do not become isolated and in their own little bubble. Something that definitely happens when they have a headset on also.  </a:t>
            </a:r>
            <a:endParaRPr/>
          </a:p>
          <a:p>
            <a:pPr marL="0" lvl="0" indent="0" algn="l" rtl="0">
              <a:lnSpc>
                <a:spcPct val="100000"/>
              </a:lnSpc>
              <a:spcBef>
                <a:spcPts val="0"/>
              </a:spcBef>
              <a:spcAft>
                <a:spcPts val="0"/>
              </a:spcAft>
              <a:buSzPts val="1100"/>
              <a:buNone/>
            </a:pPr>
            <a:r>
              <a:rPr lang="en-GB"/>
              <a:t>Headsets _ there are more than one type of head set now.  Stay clear of an Oculus Headset - it is operated through the headset and has VR chats - your child will be in their own little bubble and you will not know what is going on or who they are chatting with - Avon and Somerset police warning. 14 year olds in chat room and being threatened with rape. See the content - use it yourself </a:t>
            </a:r>
            <a:endParaRPr/>
          </a:p>
          <a:p>
            <a:pPr marL="0" lvl="0" indent="0" algn="l" rtl="0">
              <a:lnSpc>
                <a:spcPct val="100000"/>
              </a:lnSpc>
              <a:spcBef>
                <a:spcPts val="0"/>
              </a:spcBef>
              <a:spcAft>
                <a:spcPts val="0"/>
              </a:spcAft>
              <a:buSzPts val="1100"/>
              <a:buNone/>
            </a:pPr>
            <a:r>
              <a:rPr lang="en-GB"/>
              <a:t>Here you will hear who they are friending, whether talk is appropriate or not.  Also you can hear what talk they are listening to.  I have heard the talk on some of these games and then am shocked to hear a young child’s voice know ing they have heard all the bad and aggressive language.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32c0b72fd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232c0b72fd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GB" sz="1050">
                <a:solidFill>
                  <a:srgbClr val="181818"/>
                </a:solidFill>
                <a:highlight>
                  <a:srgbClr val="FFFFFF"/>
                </a:highlight>
                <a:latin typeface="Merriweather"/>
                <a:ea typeface="Merriweather"/>
                <a:cs typeface="Merriweather"/>
                <a:sym typeface="Merriweather"/>
              </a:rPr>
              <a:t> The online world can be positive and exciting – like being able to create your own content, play games or watch videos. They can access resources on the other side of the world with just a click of a button.  It is though important to manage and minimise the associated risks. The internet is changing quickly - PLAY </a:t>
            </a:r>
            <a:endParaRPr sz="1050">
              <a:solidFill>
                <a:srgbClr val="181818"/>
              </a:solidFill>
              <a:highlight>
                <a:srgbClr val="FFFFFF"/>
              </a:highlight>
              <a:latin typeface="Merriweather"/>
              <a:ea typeface="Merriweather"/>
              <a:cs typeface="Merriweather"/>
              <a:sym typeface="Merriweather"/>
            </a:endParaRPr>
          </a:p>
          <a:p>
            <a:pPr marL="0" lvl="0" indent="0" algn="l" rtl="0">
              <a:lnSpc>
                <a:spcPct val="150000"/>
              </a:lnSpc>
              <a:spcBef>
                <a:spcPts val="1100"/>
              </a:spcBef>
              <a:spcAft>
                <a:spcPts val="0"/>
              </a:spcAft>
              <a:buClr>
                <a:schemeClr val="dk1"/>
              </a:buClr>
              <a:buSzPts val="1100"/>
              <a:buFont typeface="Arial"/>
              <a:buNone/>
            </a:pPr>
            <a:r>
              <a:rPr lang="en-GB" sz="1050">
                <a:solidFill>
                  <a:srgbClr val="181818"/>
                </a:solidFill>
                <a:highlight>
                  <a:srgbClr val="FFFFFF"/>
                </a:highlight>
                <a:latin typeface="Merriweather"/>
                <a:ea typeface="Merriweather"/>
                <a:cs typeface="Merriweather"/>
                <a:sym typeface="Merriweather"/>
              </a:rPr>
              <a:t> How you feel about the internet probably has a lot to do with the type of job you do as well as your age.  I heard a quote from Douglas Adams which I would like to share with you …</a:t>
            </a:r>
            <a:endParaRPr sz="1050">
              <a:solidFill>
                <a:srgbClr val="181818"/>
              </a:solidFill>
              <a:highlight>
                <a:srgbClr val="FFFFFF"/>
              </a:highlight>
              <a:latin typeface="Merriweather"/>
              <a:ea typeface="Merriweather"/>
              <a:cs typeface="Merriweather"/>
              <a:sym typeface="Merriweather"/>
            </a:endParaRPr>
          </a:p>
          <a:p>
            <a:pPr marL="0" lvl="0" indent="0" algn="l" rtl="0">
              <a:lnSpc>
                <a:spcPct val="150000"/>
              </a:lnSpc>
              <a:spcBef>
                <a:spcPts val="1100"/>
              </a:spcBef>
              <a:spcAft>
                <a:spcPts val="0"/>
              </a:spcAft>
              <a:buClr>
                <a:schemeClr val="dk1"/>
              </a:buClr>
              <a:buSzPts val="1100"/>
              <a:buFont typeface="Arial"/>
              <a:buNone/>
            </a:pPr>
            <a:r>
              <a:rPr lang="en-GB" sz="1050">
                <a:solidFill>
                  <a:srgbClr val="181818"/>
                </a:solidFill>
                <a:highlight>
                  <a:srgbClr val="FFFFFF"/>
                </a:highlight>
                <a:latin typeface="Merriweather"/>
                <a:ea typeface="Merriweather"/>
                <a:cs typeface="Merriweather"/>
                <a:sym typeface="Merriweather"/>
              </a:rPr>
              <a:t>“I've come up with a set of rules that describe our reactions to technologies:</a:t>
            </a:r>
            <a:endParaRPr sz="1050">
              <a:solidFill>
                <a:srgbClr val="181818"/>
              </a:solidFill>
              <a:highlight>
                <a:srgbClr val="FFFFFF"/>
              </a:highlight>
              <a:latin typeface="Merriweather"/>
              <a:ea typeface="Merriweather"/>
              <a:cs typeface="Merriweather"/>
              <a:sym typeface="Merriweather"/>
            </a:endParaRPr>
          </a:p>
          <a:p>
            <a:pPr marL="0" lvl="0" indent="0" algn="l" rtl="0">
              <a:lnSpc>
                <a:spcPct val="150000"/>
              </a:lnSpc>
              <a:spcBef>
                <a:spcPts val="1100"/>
              </a:spcBef>
              <a:spcAft>
                <a:spcPts val="0"/>
              </a:spcAft>
              <a:buClr>
                <a:schemeClr val="dk1"/>
              </a:buClr>
              <a:buSzPts val="1100"/>
              <a:buFont typeface="Arial"/>
              <a:buNone/>
            </a:pPr>
            <a:r>
              <a:rPr lang="en-GB" sz="1050">
                <a:solidFill>
                  <a:srgbClr val="181818"/>
                </a:solidFill>
                <a:highlight>
                  <a:srgbClr val="FFFFFF"/>
                </a:highlight>
                <a:latin typeface="Merriweather"/>
                <a:ea typeface="Merriweather"/>
                <a:cs typeface="Merriweather"/>
                <a:sym typeface="Merriweather"/>
              </a:rPr>
              <a:t>1. Anything that is in the world when you’re born is normal and ordinary and is just a natural part of the way the world works.</a:t>
            </a:r>
            <a:endParaRPr sz="1050">
              <a:solidFill>
                <a:srgbClr val="181818"/>
              </a:solidFill>
              <a:highlight>
                <a:srgbClr val="FFFFFF"/>
              </a:highlight>
              <a:latin typeface="Merriweather"/>
              <a:ea typeface="Merriweather"/>
              <a:cs typeface="Merriweather"/>
              <a:sym typeface="Merriweather"/>
            </a:endParaRPr>
          </a:p>
          <a:p>
            <a:pPr marL="0" lvl="0" indent="0" algn="l" rtl="0">
              <a:lnSpc>
                <a:spcPct val="150000"/>
              </a:lnSpc>
              <a:spcBef>
                <a:spcPts val="1100"/>
              </a:spcBef>
              <a:spcAft>
                <a:spcPts val="0"/>
              </a:spcAft>
              <a:buClr>
                <a:schemeClr val="dk1"/>
              </a:buClr>
              <a:buSzPts val="1100"/>
              <a:buFont typeface="Arial"/>
              <a:buNone/>
            </a:pPr>
            <a:r>
              <a:rPr lang="en-GB" sz="1050">
                <a:solidFill>
                  <a:srgbClr val="181818"/>
                </a:solidFill>
                <a:highlight>
                  <a:srgbClr val="FFFFFF"/>
                </a:highlight>
                <a:latin typeface="Merriweather"/>
                <a:ea typeface="Merriweather"/>
                <a:cs typeface="Merriweather"/>
                <a:sym typeface="Merriweather"/>
              </a:rPr>
              <a:t>2. Anything that's invented between when you’re fifteen and thirty-five is new and exciting and revolutionary and you can probably get a career in it.</a:t>
            </a:r>
            <a:endParaRPr sz="1050">
              <a:solidFill>
                <a:srgbClr val="181818"/>
              </a:solidFill>
              <a:highlight>
                <a:srgbClr val="FFFFFF"/>
              </a:highlight>
              <a:latin typeface="Merriweather"/>
              <a:ea typeface="Merriweather"/>
              <a:cs typeface="Merriweather"/>
              <a:sym typeface="Merriweather"/>
            </a:endParaRPr>
          </a:p>
          <a:p>
            <a:pPr marL="0" lvl="0" indent="0" algn="l" rtl="0">
              <a:lnSpc>
                <a:spcPct val="150000"/>
              </a:lnSpc>
              <a:spcBef>
                <a:spcPts val="1100"/>
              </a:spcBef>
              <a:spcAft>
                <a:spcPts val="0"/>
              </a:spcAft>
              <a:buClr>
                <a:schemeClr val="dk1"/>
              </a:buClr>
              <a:buSzPts val="1100"/>
              <a:buFont typeface="Arial"/>
              <a:buNone/>
            </a:pPr>
            <a:r>
              <a:rPr lang="en-GB" sz="1050">
                <a:solidFill>
                  <a:srgbClr val="181818"/>
                </a:solidFill>
                <a:highlight>
                  <a:srgbClr val="FFFFFF"/>
                </a:highlight>
                <a:latin typeface="Merriweather"/>
                <a:ea typeface="Merriweather"/>
                <a:cs typeface="Merriweather"/>
                <a:sym typeface="Merriweather"/>
              </a:rPr>
              <a:t>3. Anything invented after you're thirty-five is against the natural order of things.”</a:t>
            </a:r>
            <a:endParaRPr sz="1050">
              <a:solidFill>
                <a:srgbClr val="181818"/>
              </a:solidFill>
              <a:highlight>
                <a:srgbClr val="FFFFFF"/>
              </a:highlight>
              <a:latin typeface="Merriweather"/>
              <a:ea typeface="Merriweather"/>
              <a:cs typeface="Merriweather"/>
              <a:sym typeface="Merriweather"/>
            </a:endParaRPr>
          </a:p>
          <a:p>
            <a:pPr marL="0" lvl="0" indent="0" algn="l" rtl="0">
              <a:lnSpc>
                <a:spcPct val="115000"/>
              </a:lnSpc>
              <a:spcBef>
                <a:spcPts val="11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GB" sz="1050">
                <a:solidFill>
                  <a:srgbClr val="181818"/>
                </a:solidFill>
                <a:highlight>
                  <a:srgbClr val="FFFFFF"/>
                </a:highlight>
                <a:latin typeface="Merriweather"/>
                <a:ea typeface="Merriweather"/>
                <a:cs typeface="Merriweather"/>
                <a:sym typeface="Merriweather"/>
              </a:rPr>
              <a:t>― </a:t>
            </a:r>
            <a:r>
              <a:rPr lang="en-GB" sz="1050" b="1">
                <a:solidFill>
                  <a:srgbClr val="333333"/>
                </a:solidFill>
                <a:highlight>
                  <a:srgbClr val="FFFFFF"/>
                </a:highlight>
              </a:rPr>
              <a:t>Douglas Adams, </a:t>
            </a:r>
            <a:r>
              <a:rPr lang="en-GB" sz="1050" b="1">
                <a:solidFill>
                  <a:srgbClr val="333333"/>
                </a:solidFill>
                <a:highlight>
                  <a:srgbClr val="FFFFFF"/>
                </a:highlight>
                <a:uFill>
                  <a:noFill/>
                </a:uFill>
                <a:hlinkClick r:id="rId3">
                  <a:extLst>
                    <a:ext uri="{A12FA001-AC4F-418D-AE19-62706E023703}">
                      <ahyp:hlinkClr xmlns:ahyp="http://schemas.microsoft.com/office/drawing/2018/hyperlinkcolor" val="tx"/>
                    </a:ext>
                  </a:extLst>
                </a:hlinkClick>
              </a:rPr>
              <a:t>The Salmon of Doubt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1409a8dfaf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g21409a8dfaf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Finally,  in order to help you be more internet savvy here are a few things you should know about.   These look so innocent and yet unfortunately they are not.  Monkey - </a:t>
            </a:r>
            <a:r>
              <a:rPr lang="en-GB" sz="1200">
                <a:solidFill>
                  <a:srgbClr val="3A3A3A"/>
                </a:solidFill>
                <a:highlight>
                  <a:srgbClr val="FFFFFF"/>
                </a:highlight>
              </a:rPr>
              <a:t>Parents need to know that Monkey randomly connects teens with other </a:t>
            </a:r>
            <a:r>
              <a:rPr lang="en-GB" sz="1200">
                <a:solidFill>
                  <a:srgbClr val="3A3A3A"/>
                </a:solidFill>
                <a:highlight>
                  <a:srgbClr val="FFFFFF"/>
                </a:highlight>
                <a:uFill>
                  <a:noFill/>
                </a:uFill>
                <a:hlinkClick r:id="rId3">
                  <a:extLst>
                    <a:ext uri="{A12FA001-AC4F-418D-AE19-62706E023703}">
                      <ahyp:hlinkClr xmlns:ahyp="http://schemas.microsoft.com/office/drawing/2018/hyperlinkcolor" val="tx"/>
                    </a:ext>
                  </a:extLst>
                </a:hlinkClick>
              </a:rPr>
              <a:t>Snapchat</a:t>
            </a:r>
            <a:r>
              <a:rPr lang="en-GB" sz="1200">
                <a:solidFill>
                  <a:srgbClr val="3A3A3A"/>
                </a:solidFill>
                <a:highlight>
                  <a:srgbClr val="FFFFFF"/>
                </a:highlight>
              </a:rPr>
              <a:t> users for a 10-second video chat. They can add more time or add the person on Snapchat to continue the connection. Before connecting, teens will see the age and gender of the potential friend, and they can accept the video chat or not. The</a:t>
            </a:r>
            <a:r>
              <a:rPr lang="en-GB" sz="1200">
                <a:solidFill>
                  <a:srgbClr val="3A3A3A"/>
                </a:solidFill>
                <a:highlight>
                  <a:srgbClr val="FFFFFF"/>
                </a:highlight>
                <a:uFill>
                  <a:noFill/>
                </a:uFill>
                <a:hlinkClick r:id="rId4">
                  <a:extLst>
                    <a:ext uri="{A12FA001-AC4F-418D-AE19-62706E023703}">
                      <ahyp:hlinkClr xmlns:ahyp="http://schemas.microsoft.com/office/drawing/2018/hyperlinkcolor" val="tx"/>
                    </a:ext>
                  </a:extLst>
                </a:hlinkClick>
              </a:rPr>
              <a:t> terms of service</a:t>
            </a:r>
            <a:r>
              <a:rPr lang="en-GB" sz="1200">
                <a:solidFill>
                  <a:srgbClr val="3A3A3A"/>
                </a:solidFill>
                <a:highlight>
                  <a:srgbClr val="FFFFFF"/>
                </a:highlight>
              </a:rPr>
              <a:t> allow users ages 13 and older, but there's no verification of age.</a:t>
            </a:r>
            <a:endParaRPr sz="1200">
              <a:solidFill>
                <a:srgbClr val="3A3A3A"/>
              </a:solidFill>
              <a:highlight>
                <a:srgbClr val="FFFFFF"/>
              </a:highlight>
            </a:endParaRPr>
          </a:p>
          <a:p>
            <a:pPr marL="0" lvl="0" indent="0" algn="l" rtl="0">
              <a:lnSpc>
                <a:spcPct val="100000"/>
              </a:lnSpc>
              <a:spcBef>
                <a:spcPts val="0"/>
              </a:spcBef>
              <a:spcAft>
                <a:spcPts val="0"/>
              </a:spcAft>
              <a:buSzPts val="1100"/>
              <a:buNone/>
            </a:pPr>
            <a:r>
              <a:rPr lang="en-GB" sz="1200">
                <a:solidFill>
                  <a:srgbClr val="3A3A3A"/>
                </a:solidFill>
                <a:highlight>
                  <a:srgbClr val="FFFFFF"/>
                </a:highlight>
              </a:rPr>
              <a:t>Other important thing to mention about snapchat is there have been reports of money muling through the site.  The target children aged 15- 18 with messages saying “you can make £200 for 10 minutes of your time”.  They ask for bank details and you’ll receive £2000 into account and told to keep £200 and pass the £1800 into another account.  It contributes to money laundering, drug cartals and human trafficking. Long term consequences are being on the fraud database, have difficulty opening an account, 14 years in prison as an adult.  Police are running a campaign called ‘Don’t be Fooled’</a:t>
            </a:r>
            <a:endParaRPr sz="1200">
              <a:solidFill>
                <a:srgbClr val="3A3A3A"/>
              </a:solidFill>
              <a:highlight>
                <a:srgbClr val="FFFFFF"/>
              </a:highlight>
            </a:endParaRPr>
          </a:p>
          <a:p>
            <a:pPr marL="0" lvl="0" indent="0" algn="l" rtl="0">
              <a:lnSpc>
                <a:spcPct val="100000"/>
              </a:lnSpc>
              <a:spcBef>
                <a:spcPts val="0"/>
              </a:spcBef>
              <a:spcAft>
                <a:spcPts val="0"/>
              </a:spcAft>
              <a:buSzPts val="1100"/>
              <a:buNone/>
            </a:pPr>
            <a:r>
              <a:rPr lang="en-GB" sz="1200">
                <a:solidFill>
                  <a:srgbClr val="3A3A3A"/>
                </a:solidFill>
                <a:highlight>
                  <a:srgbClr val="FFFFFF"/>
                </a:highlight>
              </a:rPr>
              <a:t>The calculator symbol you see on the left is actually not real.  It is a fake icon that actually can be used to store photos and videos you do not want others to see. </a:t>
            </a:r>
            <a:endParaRPr sz="1200">
              <a:solidFill>
                <a:srgbClr val="3A3A3A"/>
              </a:solidFill>
              <a:highlight>
                <a:srgbClr val="FFFFFF"/>
              </a:highlight>
            </a:endParaRPr>
          </a:p>
          <a:p>
            <a:pPr marL="0" lvl="0" indent="0" algn="l" rtl="0">
              <a:lnSpc>
                <a:spcPct val="100000"/>
              </a:lnSpc>
              <a:spcBef>
                <a:spcPts val="0"/>
              </a:spcBef>
              <a:spcAft>
                <a:spcPts val="0"/>
              </a:spcAft>
              <a:buSzPts val="1100"/>
              <a:buNone/>
            </a:pPr>
            <a:endParaRPr sz="1200">
              <a:solidFill>
                <a:srgbClr val="3A3A3A"/>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21409a8dfaf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Google Shape;397;g21409a8dfaf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200">
                <a:solidFill>
                  <a:srgbClr val="3A3A3A"/>
                </a:solidFill>
                <a:highlight>
                  <a:schemeClr val="lt1"/>
                </a:highlight>
              </a:rPr>
              <a:t>You Tube Kids - just be aware that if a friend shares a you tube link then it goes to the main site not the kids one.  </a:t>
            </a:r>
            <a:endParaRPr sz="1200">
              <a:solidFill>
                <a:srgbClr val="3A3A3A"/>
              </a:solidFill>
              <a:highlight>
                <a:srgbClr val="FFFFFF"/>
              </a:highlight>
            </a:endParaRPr>
          </a:p>
          <a:p>
            <a:pPr marL="0" lvl="0" indent="0" algn="l" rtl="0">
              <a:lnSpc>
                <a:spcPct val="100000"/>
              </a:lnSpc>
              <a:spcBef>
                <a:spcPts val="0"/>
              </a:spcBef>
              <a:spcAft>
                <a:spcPts val="0"/>
              </a:spcAft>
              <a:buSzPts val="1100"/>
              <a:buNone/>
            </a:pPr>
            <a:r>
              <a:rPr lang="en-GB" sz="1200">
                <a:solidFill>
                  <a:srgbClr val="3A3A3A"/>
                </a:solidFill>
                <a:highlight>
                  <a:srgbClr val="FFFFFF"/>
                </a:highlight>
              </a:rPr>
              <a:t>What’s app:  Now rated 16 in the UK.  The reason for this is that you can be added to groups even if you only know one person in that group as they are friends of friends.  They can then save your number.  We know this is popular for children to use so if you are allowing it please check regularly the groups and the type of chat. Have supportive not banning conversations as your child will hide things from you. </a:t>
            </a:r>
            <a:endParaRPr sz="1200">
              <a:solidFill>
                <a:srgbClr val="3A3A3A"/>
              </a:solidFill>
              <a:highlight>
                <a:srgbClr val="FFFFFF"/>
              </a:highlight>
            </a:endParaRPr>
          </a:p>
          <a:p>
            <a:pPr marL="0" lvl="0" indent="0" algn="l" rtl="0">
              <a:lnSpc>
                <a:spcPct val="100000"/>
              </a:lnSpc>
              <a:spcBef>
                <a:spcPts val="0"/>
              </a:spcBef>
              <a:spcAft>
                <a:spcPts val="0"/>
              </a:spcAft>
              <a:buSzPts val="1100"/>
              <a:buNone/>
            </a:pPr>
            <a:r>
              <a:rPr lang="en-GB" sz="1200">
                <a:solidFill>
                  <a:srgbClr val="3A3A3A"/>
                </a:solidFill>
                <a:highlight>
                  <a:srgbClr val="FFFFFF"/>
                </a:highlight>
              </a:rPr>
              <a:t>Discord: People can send direct messages to each other, chat, and talk or listen in larger group chats. Using a feature that scans for people you know when adding friends (with location features turned on) lets you find users who are near you. Although chat should be monitored for those 13 + if a child has lied about their age then they will be hearing talk that is not appropriate.</a:t>
            </a:r>
            <a:endParaRPr sz="1200">
              <a:solidFill>
                <a:srgbClr val="3A3A3A"/>
              </a:solidFill>
              <a:highlight>
                <a:srgbClr val="FFFFFF"/>
              </a:highlight>
            </a:endParaRPr>
          </a:p>
          <a:p>
            <a:pPr marL="0" lvl="0" indent="0" algn="l" rtl="0">
              <a:lnSpc>
                <a:spcPct val="100000"/>
              </a:lnSpc>
              <a:spcBef>
                <a:spcPts val="0"/>
              </a:spcBef>
              <a:spcAft>
                <a:spcPts val="0"/>
              </a:spcAft>
              <a:buSzPts val="1100"/>
              <a:buNone/>
            </a:pPr>
            <a:r>
              <a:rPr lang="en-GB" sz="1200">
                <a:solidFill>
                  <a:srgbClr val="3A3A3A"/>
                </a:solidFill>
                <a:highlight>
                  <a:srgbClr val="FFFFFF"/>
                </a:highlight>
              </a:rPr>
              <a:t>Skype and Facetime - ensure setting are use to contacts and that children are using in a family space.  </a:t>
            </a:r>
            <a:br>
              <a:rPr lang="en-GB" sz="1200">
                <a:solidFill>
                  <a:srgbClr val="3A3A3A"/>
                </a:solidFill>
                <a:highlight>
                  <a:srgbClr val="FFFFFF"/>
                </a:highlight>
              </a:rPr>
            </a:br>
            <a:r>
              <a:rPr lang="en-GB" sz="1200">
                <a:solidFill>
                  <a:srgbClr val="3A3A3A"/>
                </a:solidFill>
                <a:highlight>
                  <a:srgbClr val="FFFFFF"/>
                </a:highlight>
              </a:rPr>
              <a:t>Lastly Omegle - Well the catch phrase ‘talk to strangers’ says it all’ Users are supposed to be 18 or older, but you just need to check a box to indicate your age. Though both parties are initially anonymous, either could ask for and share personal information or make inappropriate/sexual comments, which opens the door to kids interacting with potential predators or groomers. Language is uncensored.  You can have video chat and the police reported that people can find themselves in a video link with someone masterbating. </a:t>
            </a:r>
            <a:endParaRPr sz="1200">
              <a:solidFill>
                <a:srgbClr val="3A3A3A"/>
              </a:solidFill>
              <a:highlight>
                <a:srgbClr val="FFFFFF"/>
              </a:highlight>
            </a:endParaRPr>
          </a:p>
          <a:p>
            <a:pPr marL="0" lvl="0" indent="0" algn="l" rtl="0">
              <a:lnSpc>
                <a:spcPct val="100000"/>
              </a:lnSpc>
              <a:spcBef>
                <a:spcPts val="0"/>
              </a:spcBef>
              <a:spcAft>
                <a:spcPts val="0"/>
              </a:spcAft>
              <a:buSzPts val="1100"/>
              <a:buNone/>
            </a:pPr>
            <a:r>
              <a:rPr lang="en-GB" sz="1200">
                <a:solidFill>
                  <a:srgbClr val="3A3A3A"/>
                </a:solidFill>
                <a:highlight>
                  <a:srgbClr val="FFFFFF"/>
                </a:highlight>
              </a:rPr>
              <a:t> </a:t>
            </a:r>
            <a:endParaRPr sz="1200">
              <a:solidFill>
                <a:srgbClr val="3A3A3A"/>
              </a:solidFill>
              <a:highlight>
                <a:srgbClr val="FFFFF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30aa55437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230aa55437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The key messages here are that devices should be used in family spaces.  You should have a family agreement about how you will all use the devices and have regular conversations about what you are each doing and enjoying online.  You should talk openly and honestly about mistakes you have made online and encourage your child to do the same. Ask questions like “How does the internet make you feel? Do different apps/games make you feel differently? </a:t>
            </a:r>
            <a:endParaRPr/>
          </a:p>
          <a:p>
            <a:pPr marL="0" lvl="0" indent="0" algn="l" rtl="0">
              <a:lnSpc>
                <a:spcPct val="100000"/>
              </a:lnSpc>
              <a:spcBef>
                <a:spcPts val="0"/>
              </a:spcBef>
              <a:spcAft>
                <a:spcPts val="0"/>
              </a:spcAft>
              <a:buSzPts val="1100"/>
              <a:buNone/>
            </a:pPr>
            <a:r>
              <a:rPr lang="en-GB"/>
              <a:t>  Playing games together helps build an understanding of what they enjoy and you can support them by modeling good online behaviour and help them in finding other appropriate activities.  Remember that it is as important not to use going online as a reward as it is not to ban it if they have made a mistake.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3a5068e375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8" name="Google Shape;418;g23a5068e375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 name="Google Shape;23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Each one of these could be talked about for an hour on their own!  Here we will touch on each area and the issues around them.  </a:t>
            </a:r>
            <a:endParaRPr/>
          </a:p>
          <a:p>
            <a:pPr marL="0" lvl="0" indent="0" algn="l" rtl="0">
              <a:lnSpc>
                <a:spcPct val="100000"/>
              </a:lnSpc>
              <a:spcBef>
                <a:spcPts val="0"/>
              </a:spcBef>
              <a:spcAft>
                <a:spcPts val="0"/>
              </a:spcAft>
              <a:buSzPts val="1100"/>
              <a:buNone/>
            </a:pPr>
            <a:r>
              <a:rPr lang="en-GB"/>
              <a:t>Viewing  - firstly, is it age appropriate for your child. During this meeting we will help guide you on how you can make those decisions. Secondly, </a:t>
            </a:r>
            <a:r>
              <a:rPr lang="en-GB">
                <a:solidFill>
                  <a:schemeClr val="dk1"/>
                </a:solidFill>
              </a:rPr>
              <a:t>what you can put in place to help you restrict what they can see but also what you need to put in place for when your child can use the internet outside of your home. </a:t>
            </a:r>
            <a:r>
              <a:rPr lang="en-GB"/>
              <a:t>what to do when your child sees something they should not have seen.  Plus how much time are they spending viewing?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Sharing - this is two-fold : what are they sharing on a platform? Also, what are they sharing with the provider as they sign up for different apps, games etc</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Friending - Who are they friending?  Are you able to restrict it? And with this Lastly, who can they chat to? Equally, who are they listening to? </a:t>
            </a:r>
            <a:endParaRPr/>
          </a:p>
        </p:txBody>
      </p:sp>
      <p:sp>
        <p:nvSpPr>
          <p:cNvPr id="239" name="Google Shape;239;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3ba2eb098a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The PEGi system is based on six age catergorises - the one you can’t see here is ‘parental Guidence recommended’ and 8 content descriptors. </a:t>
            </a:r>
            <a:r>
              <a:rPr lang="en-GB" sz="1200">
                <a:solidFill>
                  <a:srgbClr val="3E2634"/>
                </a:solidFill>
                <a:highlight>
                  <a:srgbClr val="F4F4F4"/>
                </a:highlight>
              </a:rPr>
              <a:t>Essentially, the PEGI rating on a game confirms that it contains content suitable for a certain age group and above. So a 7-rated game is suitable for everyone who is seven or older,</a:t>
            </a:r>
            <a:r>
              <a:rPr lang="en-GB"/>
              <a:t> </a:t>
            </a:r>
            <a:r>
              <a:rPr lang="en-GB" sz="1200">
                <a:solidFill>
                  <a:srgbClr val="3E2634"/>
                </a:solidFill>
                <a:highlight>
                  <a:srgbClr val="F4F4F4"/>
                </a:highlight>
              </a:rPr>
              <a:t>It is not, however, a measure of who will enjoy the game or how difficult that game is.</a:t>
            </a:r>
            <a:endParaRPr/>
          </a:p>
        </p:txBody>
      </p:sp>
      <p:sp>
        <p:nvSpPr>
          <p:cNvPr id="254" name="Google Shape;254;g13ba2eb098a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3ba2eb098a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Read screen</a:t>
            </a:r>
            <a:endParaRPr/>
          </a:p>
        </p:txBody>
      </p:sp>
      <p:sp>
        <p:nvSpPr>
          <p:cNvPr id="261" name="Google Shape;261;g13ba2eb098a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3ba2eb098a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Quick look at age ratings above - read screen</a:t>
            </a:r>
            <a:endParaRPr/>
          </a:p>
        </p:txBody>
      </p:sp>
      <p:sp>
        <p:nvSpPr>
          <p:cNvPr id="269" name="Google Shape;269;g13ba2eb098a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409a8dfaf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21409a8dfaf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What apps?  That is a hard question to answer.  I could give you a list of educational apps but the likelihood is they won’t be the ones your child wants especially as they get older and more opinionated ! You also cannot possibility download and spend time looking at and playing each app.   Luckily there is a website that has done this for you (Common Sense Media) - see link.</a:t>
            </a:r>
            <a:endParaRPr/>
          </a:p>
          <a:p>
            <a:pPr marL="0" lvl="0" indent="0" algn="l" rtl="0">
              <a:lnSpc>
                <a:spcPct val="100000"/>
              </a:lnSpc>
              <a:spcBef>
                <a:spcPts val="0"/>
              </a:spcBef>
              <a:spcAft>
                <a:spcPts val="0"/>
              </a:spcAft>
              <a:buSzPts val="1100"/>
              <a:buNone/>
            </a:pPr>
            <a:r>
              <a:rPr lang="en-GB"/>
              <a:t>Talk to your child about why they want a particular app.  What do they think they can do? What is it for? Sometimes what they think something does is not what they thought. Download apps together so you can notice any parent notifications and help set up the restrictions etc</a:t>
            </a:r>
            <a:endParaRPr/>
          </a:p>
          <a:p>
            <a:pPr marL="0" lvl="0" indent="0" algn="l" rtl="0">
              <a:lnSpc>
                <a:spcPct val="100000"/>
              </a:lnSpc>
              <a:spcBef>
                <a:spcPts val="0"/>
              </a:spcBef>
              <a:spcAft>
                <a:spcPts val="0"/>
              </a:spcAft>
              <a:buSzPts val="1100"/>
              <a:buNone/>
            </a:pPr>
            <a:r>
              <a:rPr lang="en-GB"/>
              <a:t>Internetmatters.org - Amazing games guide for families -</a:t>
            </a:r>
            <a:r>
              <a:rPr lang="en-GB" sz="1150">
                <a:solidFill>
                  <a:srgbClr val="3B3A39"/>
                </a:solidFill>
                <a:highlight>
                  <a:srgbClr val="F7F7F7"/>
                </a:highlight>
                <a:latin typeface="Montserrat"/>
                <a:ea typeface="Montserrat"/>
                <a:cs typeface="Montserrat"/>
                <a:sym typeface="Montserrat"/>
              </a:rPr>
              <a:t>Playing games with your child and understanding how to make use of safety controls on apps and games consoles will help them develop good gaming habits, but there’s nothing as powerful as introducing them to a wide range of activities online.</a:t>
            </a:r>
            <a:endParaRPr sz="1150">
              <a:solidFill>
                <a:srgbClr val="3B3A39"/>
              </a:solidFill>
              <a:highlight>
                <a:srgbClr val="F7F7F7"/>
              </a:highlight>
              <a:latin typeface="Montserrat"/>
              <a:ea typeface="Montserrat"/>
              <a:cs typeface="Montserrat"/>
              <a:sym typeface="Montserrat"/>
            </a:endParaRPr>
          </a:p>
          <a:p>
            <a:pPr marL="0" lvl="0" indent="0" algn="l" rtl="0">
              <a:lnSpc>
                <a:spcPct val="190000"/>
              </a:lnSpc>
              <a:spcBef>
                <a:spcPts val="0"/>
              </a:spcBef>
              <a:spcAft>
                <a:spcPts val="0"/>
              </a:spcAft>
              <a:buClr>
                <a:schemeClr val="dk1"/>
              </a:buClr>
              <a:buSzPts val="1100"/>
              <a:buFont typeface="Arial"/>
              <a:buNone/>
            </a:pPr>
            <a:r>
              <a:rPr lang="en-GB" sz="1150">
                <a:solidFill>
                  <a:srgbClr val="3B3A39"/>
                </a:solidFill>
                <a:highlight>
                  <a:srgbClr val="F7F7F7"/>
                </a:highlight>
                <a:latin typeface="Montserrat"/>
                <a:ea typeface="Montserrat"/>
                <a:cs typeface="Montserrat"/>
                <a:sym typeface="Montserrat"/>
              </a:rPr>
              <a:t>Just like encouraging them to read books on different topics and themes, enabling them to explore a broader range of games beyond the most popular ones contributes to positive gaming.</a:t>
            </a:r>
            <a:endParaRPr sz="1150">
              <a:solidFill>
                <a:srgbClr val="3B3A39"/>
              </a:solidFill>
              <a:highlight>
                <a:srgbClr val="F7F7F7"/>
              </a:highlight>
              <a:latin typeface="Montserrat"/>
              <a:ea typeface="Montserrat"/>
              <a:cs typeface="Montserrat"/>
              <a:sym typeface="Montserrat"/>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38fe75769b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238fe75769b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In general you should go into your devices at home and use the parental controls to make them safer.  Internet Matters. Org as seen here is a great site (link is on our website) as you can use the drop down menus to select your device and get instructions to guide you through the settings.  We also have available tonight a number of leaflets to help you with specific and popular games and apps such as, Facebook, instragram, snapchat and a few others. Unfortunately we could not get Roblox and Tiktok as they were out of stock but we have popped links so you can download the guides from our website.  We also have a general ‘Online Safety Guide for parents and carers’ for you to take as well.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26.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53" descr="A picture containing person, outdoor, curtain, standing&#10;&#10;Description automatically generated"/>
          <p:cNvPicPr preferRelativeResize="0"/>
          <p:nvPr/>
        </p:nvPicPr>
        <p:blipFill rotWithShape="1">
          <a:blip r:embed="rId2">
            <a:alphaModFix/>
          </a:blip>
          <a:srcRect/>
          <a:stretch/>
        </p:blipFill>
        <p:spPr>
          <a:xfrm>
            <a:off x="722366" y="4607477"/>
            <a:ext cx="3882044" cy="2248593"/>
          </a:xfrm>
          <a:prstGeom prst="rect">
            <a:avLst/>
          </a:prstGeom>
          <a:noFill/>
          <a:ln>
            <a:noFill/>
          </a:ln>
        </p:spPr>
      </p:pic>
      <p:pic>
        <p:nvPicPr>
          <p:cNvPr id="10" name="Google Shape;10;p53" descr="A group of people playing football on a field&#10;&#10;Description automatically generated"/>
          <p:cNvPicPr preferRelativeResize="0"/>
          <p:nvPr/>
        </p:nvPicPr>
        <p:blipFill rotWithShape="1">
          <a:blip r:embed="rId3">
            <a:alphaModFix/>
          </a:blip>
          <a:srcRect/>
          <a:stretch/>
        </p:blipFill>
        <p:spPr>
          <a:xfrm flipH="1">
            <a:off x="1335115" y="2636912"/>
            <a:ext cx="4172989" cy="2389909"/>
          </a:xfrm>
          <a:prstGeom prst="rect">
            <a:avLst/>
          </a:prstGeom>
          <a:noFill/>
          <a:ln>
            <a:noFill/>
          </a:ln>
        </p:spPr>
      </p:pic>
      <p:pic>
        <p:nvPicPr>
          <p:cNvPr id="11" name="Google Shape;11;p53" descr="A picture containing outdoor, ground&#10;&#10;Description automatically generated"/>
          <p:cNvPicPr preferRelativeResize="0"/>
          <p:nvPr/>
        </p:nvPicPr>
        <p:blipFill rotWithShape="1">
          <a:blip r:embed="rId4">
            <a:alphaModFix/>
          </a:blip>
          <a:srcRect l="5075" r="46504"/>
          <a:stretch/>
        </p:blipFill>
        <p:spPr>
          <a:xfrm rot="-5400000" flipH="1">
            <a:off x="1606216" y="-883848"/>
            <a:ext cx="2637520" cy="4405218"/>
          </a:xfrm>
          <a:prstGeom prst="rect">
            <a:avLst/>
          </a:prstGeom>
          <a:noFill/>
          <a:ln>
            <a:noFill/>
          </a:ln>
        </p:spPr>
      </p:pic>
      <p:pic>
        <p:nvPicPr>
          <p:cNvPr id="12" name="Google Shape;12;p53" descr="A close up of a logo&#10;&#10;Description automatically generated"/>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13" name="Google Shape;13;p53"/>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3"/>
          <p:cNvSpPr txBox="1">
            <a:spLocks noGrp="1"/>
          </p:cNvSpPr>
          <p:nvPr>
            <p:ph type="subTitle" idx="1"/>
          </p:nvPr>
        </p:nvSpPr>
        <p:spPr>
          <a:xfrm>
            <a:off x="5282952" y="4515402"/>
            <a:ext cx="361032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5" name="Google Shape;15;p53" descr="A picture containing text, book&#10;&#10;Description automatically generated"/>
          <p:cNvPicPr preferRelativeResize="0"/>
          <p:nvPr/>
        </p:nvPicPr>
        <p:blipFill rotWithShape="1">
          <a:blip r:embed="rId6">
            <a:alphaModFix/>
          </a:blip>
          <a:srcRect/>
          <a:stretch/>
        </p:blipFill>
        <p:spPr>
          <a:xfrm>
            <a:off x="402594" y="2564904"/>
            <a:ext cx="1444408" cy="192587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6"/>
        <p:cNvGrpSpPr/>
        <p:nvPr/>
      </p:nvGrpSpPr>
      <p:grpSpPr>
        <a:xfrm>
          <a:off x="0" y="0"/>
          <a:ext cx="0" cy="0"/>
          <a:chOff x="0" y="0"/>
          <a:chExt cx="0" cy="0"/>
        </a:xfrm>
      </p:grpSpPr>
      <p:sp>
        <p:nvSpPr>
          <p:cNvPr id="67" name="Google Shape;67;p77"/>
          <p:cNvSpPr txBox="1">
            <a:spLocks noGrp="1"/>
          </p:cNvSpPr>
          <p:nvPr>
            <p:ph type="title"/>
          </p:nvPr>
        </p:nvSpPr>
        <p:spPr>
          <a:xfrm>
            <a:off x="0" y="365127"/>
            <a:ext cx="9144000" cy="543596"/>
          </a:xfrm>
          <a:prstGeom prst="rect">
            <a:avLst/>
          </a:prstGeom>
          <a:solidFill>
            <a:schemeClr val="dk2"/>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77"/>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9" name="Google Shape;69;p77" descr="A close up of a logo&#10;&#10;Description automatically generated"/>
          <p:cNvPicPr preferRelativeResize="0"/>
          <p:nvPr/>
        </p:nvPicPr>
        <p:blipFill rotWithShape="1">
          <a:blip r:embed="rId2">
            <a:alphaModFix/>
          </a:blip>
          <a:srcRect/>
          <a:stretch/>
        </p:blipFill>
        <p:spPr>
          <a:xfrm>
            <a:off x="8202542" y="365123"/>
            <a:ext cx="329898" cy="543600"/>
          </a:xfrm>
          <a:prstGeom prst="rect">
            <a:avLst/>
          </a:prstGeom>
          <a:noFill/>
          <a:ln>
            <a:noFill/>
          </a:ln>
        </p:spPr>
      </p:pic>
      <p:pic>
        <p:nvPicPr>
          <p:cNvPr id="70" name="Google Shape;70;p77" descr="A close up of a logo&#10;&#10;Description automatically generated"/>
          <p:cNvPicPr preferRelativeResize="0"/>
          <p:nvPr/>
        </p:nvPicPr>
        <p:blipFill rotWithShape="1">
          <a:blip r:embed="rId2">
            <a:alphaModFix/>
          </a:blip>
          <a:srcRect/>
          <a:stretch/>
        </p:blipFill>
        <p:spPr>
          <a:xfrm>
            <a:off x="7869167" y="365123"/>
            <a:ext cx="329898" cy="543600"/>
          </a:xfrm>
          <a:prstGeom prst="rect">
            <a:avLst/>
          </a:prstGeom>
          <a:noFill/>
          <a:ln>
            <a:noFill/>
          </a:ln>
        </p:spPr>
      </p:pic>
      <p:pic>
        <p:nvPicPr>
          <p:cNvPr id="71" name="Google Shape;71;p77"/>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72"/>
        <p:cNvGrpSpPr/>
        <p:nvPr/>
      </p:nvGrpSpPr>
      <p:grpSpPr>
        <a:xfrm>
          <a:off x="0" y="0"/>
          <a:ext cx="0" cy="0"/>
          <a:chOff x="0" y="0"/>
          <a:chExt cx="0" cy="0"/>
        </a:xfrm>
      </p:grpSpPr>
      <p:sp>
        <p:nvSpPr>
          <p:cNvPr id="73" name="Google Shape;73;p78"/>
          <p:cNvSpPr txBox="1">
            <a:spLocks noGrp="1"/>
          </p:cNvSpPr>
          <p:nvPr>
            <p:ph type="title"/>
          </p:nvPr>
        </p:nvSpPr>
        <p:spPr>
          <a:xfrm>
            <a:off x="0" y="365127"/>
            <a:ext cx="9144000" cy="543596"/>
          </a:xfrm>
          <a:prstGeom prst="rect">
            <a:avLst/>
          </a:prstGeom>
          <a:solidFill>
            <a:schemeClr val="accent6"/>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8"/>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 name="Google Shape;75;p78" descr="A close up of a logo&#10;&#10;Description automatically generated"/>
          <p:cNvPicPr preferRelativeResize="0"/>
          <p:nvPr/>
        </p:nvPicPr>
        <p:blipFill rotWithShape="1">
          <a:blip r:embed="rId2">
            <a:alphaModFix/>
          </a:blip>
          <a:srcRect/>
          <a:stretch/>
        </p:blipFill>
        <p:spPr>
          <a:xfrm>
            <a:off x="8202542" y="365123"/>
            <a:ext cx="329898" cy="543600"/>
          </a:xfrm>
          <a:prstGeom prst="rect">
            <a:avLst/>
          </a:prstGeom>
          <a:noFill/>
          <a:ln>
            <a:noFill/>
          </a:ln>
        </p:spPr>
      </p:pic>
      <p:pic>
        <p:nvPicPr>
          <p:cNvPr id="76" name="Google Shape;76;p78" descr="A close up of a logo&#10;&#10;Description automatically generated"/>
          <p:cNvPicPr preferRelativeResize="0"/>
          <p:nvPr/>
        </p:nvPicPr>
        <p:blipFill rotWithShape="1">
          <a:blip r:embed="rId2">
            <a:alphaModFix/>
          </a:blip>
          <a:srcRect/>
          <a:stretch/>
        </p:blipFill>
        <p:spPr>
          <a:xfrm>
            <a:off x="7869167" y="365123"/>
            <a:ext cx="329898" cy="543600"/>
          </a:xfrm>
          <a:prstGeom prst="rect">
            <a:avLst/>
          </a:prstGeom>
          <a:noFill/>
          <a:ln>
            <a:noFill/>
          </a:ln>
        </p:spPr>
      </p:pic>
      <p:pic>
        <p:nvPicPr>
          <p:cNvPr id="77" name="Google Shape;77;p78"/>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8"/>
        <p:cNvGrpSpPr/>
        <p:nvPr/>
      </p:nvGrpSpPr>
      <p:grpSpPr>
        <a:xfrm>
          <a:off x="0" y="0"/>
          <a:ext cx="0" cy="0"/>
          <a:chOff x="0" y="0"/>
          <a:chExt cx="0" cy="0"/>
        </a:xfrm>
      </p:grpSpPr>
      <p:sp>
        <p:nvSpPr>
          <p:cNvPr id="79" name="Google Shape;79;p79"/>
          <p:cNvSpPr txBox="1">
            <a:spLocks noGrp="1"/>
          </p:cNvSpPr>
          <p:nvPr>
            <p:ph type="title"/>
          </p:nvPr>
        </p:nvSpPr>
        <p:spPr>
          <a:xfrm>
            <a:off x="0" y="365127"/>
            <a:ext cx="9144000" cy="543596"/>
          </a:xfrm>
          <a:prstGeom prst="rect">
            <a:avLst/>
          </a:prstGeom>
          <a:solidFill>
            <a:schemeClr val="accent3"/>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9"/>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1" name="Google Shape;81;p79" descr="A close up of a logo&#10;&#10;Description automatically generated"/>
          <p:cNvPicPr preferRelativeResize="0"/>
          <p:nvPr/>
        </p:nvPicPr>
        <p:blipFill rotWithShape="1">
          <a:blip r:embed="rId2">
            <a:alphaModFix/>
          </a:blip>
          <a:srcRect/>
          <a:stretch/>
        </p:blipFill>
        <p:spPr>
          <a:xfrm>
            <a:off x="8202542" y="365123"/>
            <a:ext cx="329898" cy="543600"/>
          </a:xfrm>
          <a:prstGeom prst="rect">
            <a:avLst/>
          </a:prstGeom>
          <a:noFill/>
          <a:ln>
            <a:noFill/>
          </a:ln>
        </p:spPr>
      </p:pic>
      <p:pic>
        <p:nvPicPr>
          <p:cNvPr id="82" name="Google Shape;82;p79" descr="A close up of a logo&#10;&#10;Description automatically generated"/>
          <p:cNvPicPr preferRelativeResize="0"/>
          <p:nvPr/>
        </p:nvPicPr>
        <p:blipFill rotWithShape="1">
          <a:blip r:embed="rId2">
            <a:alphaModFix/>
          </a:blip>
          <a:srcRect/>
          <a:stretch/>
        </p:blipFill>
        <p:spPr>
          <a:xfrm>
            <a:off x="7869167" y="365123"/>
            <a:ext cx="329898" cy="543600"/>
          </a:xfrm>
          <a:prstGeom prst="rect">
            <a:avLst/>
          </a:prstGeom>
          <a:noFill/>
          <a:ln>
            <a:noFill/>
          </a:ln>
        </p:spPr>
      </p:pic>
      <p:pic>
        <p:nvPicPr>
          <p:cNvPr id="83" name="Google Shape;83;p79"/>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84"/>
        <p:cNvGrpSpPr/>
        <p:nvPr/>
      </p:nvGrpSpPr>
      <p:grpSpPr>
        <a:xfrm>
          <a:off x="0" y="0"/>
          <a:ext cx="0" cy="0"/>
          <a:chOff x="0" y="0"/>
          <a:chExt cx="0" cy="0"/>
        </a:xfrm>
      </p:grpSpPr>
      <p:pic>
        <p:nvPicPr>
          <p:cNvPr id="85" name="Google Shape;85;p80" descr="A close up of a logo&#10;&#10;Description automatically generated"/>
          <p:cNvPicPr preferRelativeResize="0"/>
          <p:nvPr/>
        </p:nvPicPr>
        <p:blipFill rotWithShape="1">
          <a:blip r:embed="rId2">
            <a:alphaModFix amt="35000"/>
          </a:blip>
          <a:srcRect/>
          <a:stretch/>
        </p:blipFill>
        <p:spPr>
          <a:xfrm>
            <a:off x="1139485" y="-27384"/>
            <a:ext cx="4227398" cy="6965830"/>
          </a:xfrm>
          <a:prstGeom prst="rect">
            <a:avLst/>
          </a:prstGeom>
          <a:noFill/>
          <a:ln>
            <a:noFill/>
          </a:ln>
        </p:spPr>
      </p:pic>
      <p:pic>
        <p:nvPicPr>
          <p:cNvPr id="86" name="Google Shape;86;p80" descr="A close up of a logo&#10;&#10;Description automatically generated"/>
          <p:cNvPicPr preferRelativeResize="0"/>
          <p:nvPr/>
        </p:nvPicPr>
        <p:blipFill rotWithShape="1">
          <a:blip r:embed="rId2">
            <a:alphaModFix amt="35000"/>
          </a:blip>
          <a:srcRect/>
          <a:stretch/>
        </p:blipFill>
        <p:spPr>
          <a:xfrm>
            <a:off x="3971667" y="-27384"/>
            <a:ext cx="4227398" cy="6965830"/>
          </a:xfrm>
          <a:prstGeom prst="rect">
            <a:avLst/>
          </a:prstGeom>
          <a:noFill/>
          <a:ln>
            <a:noFill/>
          </a:ln>
        </p:spPr>
      </p:pic>
      <p:sp>
        <p:nvSpPr>
          <p:cNvPr id="87" name="Google Shape;87;p80"/>
          <p:cNvSpPr txBox="1">
            <a:spLocks noGrp="1"/>
          </p:cNvSpPr>
          <p:nvPr>
            <p:ph type="title"/>
          </p:nvPr>
        </p:nvSpPr>
        <p:spPr>
          <a:xfrm>
            <a:off x="0" y="365127"/>
            <a:ext cx="9144000" cy="543596"/>
          </a:xfrm>
          <a:prstGeom prst="rect">
            <a:avLst/>
          </a:prstGeom>
          <a:no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dk1"/>
              </a:buClr>
              <a:buSzPts val="2800"/>
              <a:buFont typeface="Calibri"/>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80"/>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9" name="Google Shape;89;p80"/>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90"/>
        <p:cNvGrpSpPr/>
        <p:nvPr/>
      </p:nvGrpSpPr>
      <p:grpSpPr>
        <a:xfrm>
          <a:off x="0" y="0"/>
          <a:ext cx="0" cy="0"/>
          <a:chOff x="0" y="0"/>
          <a:chExt cx="0" cy="0"/>
        </a:xfrm>
      </p:grpSpPr>
      <p:sp>
        <p:nvSpPr>
          <p:cNvPr id="91" name="Google Shape;91;p81"/>
          <p:cNvSpPr txBox="1">
            <a:spLocks noGrp="1"/>
          </p:cNvSpPr>
          <p:nvPr>
            <p:ph type="title"/>
          </p:nvPr>
        </p:nvSpPr>
        <p:spPr>
          <a:xfrm>
            <a:off x="0" y="365127"/>
            <a:ext cx="9144000" cy="543596"/>
          </a:xfrm>
          <a:prstGeom prst="rect">
            <a:avLst/>
          </a:prstGeom>
          <a:no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dk1"/>
              </a:buClr>
              <a:buSzPts val="2800"/>
              <a:buFont typeface="Calibri"/>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81"/>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3" name="Google Shape;93;p81"/>
          <p:cNvPicPr preferRelativeResize="0"/>
          <p:nvPr/>
        </p:nvPicPr>
        <p:blipFill rotWithShape="1">
          <a:blip r:embed="rId2">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Title and Content" type="obj">
  <p:cSld name="OBJECT">
    <p:spTree>
      <p:nvGrpSpPr>
        <p:cNvPr id="1" name="Shape 97"/>
        <p:cNvGrpSpPr/>
        <p:nvPr/>
      </p:nvGrpSpPr>
      <p:grpSpPr>
        <a:xfrm>
          <a:off x="0" y="0"/>
          <a:ext cx="0" cy="0"/>
          <a:chOff x="0" y="0"/>
          <a:chExt cx="0" cy="0"/>
        </a:xfrm>
      </p:grpSpPr>
      <p:pic>
        <p:nvPicPr>
          <p:cNvPr id="98" name="Google Shape;98;p21" descr="A picture containing tree, outdoor, grass, sport&#10;&#10;Description automatically generated"/>
          <p:cNvPicPr preferRelativeResize="0"/>
          <p:nvPr/>
        </p:nvPicPr>
        <p:blipFill rotWithShape="1">
          <a:blip r:embed="rId2">
            <a:alphaModFix/>
          </a:blip>
          <a:srcRect/>
          <a:stretch/>
        </p:blipFill>
        <p:spPr>
          <a:xfrm>
            <a:off x="0" y="0"/>
            <a:ext cx="3935760" cy="6858000"/>
          </a:xfrm>
          <a:prstGeom prst="rect">
            <a:avLst/>
          </a:prstGeom>
          <a:noFill/>
          <a:ln>
            <a:noFill/>
          </a:ln>
        </p:spPr>
      </p:pic>
      <p:pic>
        <p:nvPicPr>
          <p:cNvPr id="99" name="Google Shape;99;p21"/>
          <p:cNvPicPr preferRelativeResize="0"/>
          <p:nvPr/>
        </p:nvPicPr>
        <p:blipFill rotWithShape="1">
          <a:blip r:embed="rId3">
            <a:alphaModFix/>
          </a:blip>
          <a:srcRect/>
          <a:stretch/>
        </p:blipFill>
        <p:spPr>
          <a:xfrm>
            <a:off x="-327034" y="0"/>
            <a:ext cx="8256240" cy="6858000"/>
          </a:xfrm>
          <a:prstGeom prst="rect">
            <a:avLst/>
          </a:prstGeom>
          <a:noFill/>
          <a:ln>
            <a:noFill/>
          </a:ln>
        </p:spPr>
      </p:pic>
      <p:sp>
        <p:nvSpPr>
          <p:cNvPr id="100" name="Google Shape;100;p21"/>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2123728" y="1268760"/>
            <a:ext cx="6075337"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2" name="Google Shape;102;p21" descr="A close up of a logo&#10;&#10;Description automatically generated"/>
          <p:cNvPicPr preferRelativeResize="0"/>
          <p:nvPr/>
        </p:nvPicPr>
        <p:blipFill rotWithShape="1">
          <a:blip r:embed="rId4">
            <a:alphaModFix/>
          </a:blip>
          <a:srcRect/>
          <a:stretch/>
        </p:blipFill>
        <p:spPr>
          <a:xfrm>
            <a:off x="8202542" y="365123"/>
            <a:ext cx="329898" cy="543600"/>
          </a:xfrm>
          <a:prstGeom prst="rect">
            <a:avLst/>
          </a:prstGeom>
          <a:noFill/>
          <a:ln>
            <a:noFill/>
          </a:ln>
        </p:spPr>
      </p:pic>
      <p:pic>
        <p:nvPicPr>
          <p:cNvPr id="103" name="Google Shape;103;p21" descr="A close up of a logo&#10;&#10;Description automatically generated"/>
          <p:cNvPicPr preferRelativeResize="0"/>
          <p:nvPr/>
        </p:nvPicPr>
        <p:blipFill rotWithShape="1">
          <a:blip r:embed="rId4">
            <a:alphaModFix/>
          </a:blip>
          <a:srcRect/>
          <a:stretch/>
        </p:blipFill>
        <p:spPr>
          <a:xfrm>
            <a:off x="7869167" y="365123"/>
            <a:ext cx="329898" cy="543600"/>
          </a:xfrm>
          <a:prstGeom prst="rect">
            <a:avLst/>
          </a:prstGeom>
          <a:noFill/>
          <a:ln>
            <a:noFill/>
          </a:ln>
        </p:spPr>
      </p:pic>
      <p:pic>
        <p:nvPicPr>
          <p:cNvPr id="104" name="Google Shape;104;p21"/>
          <p:cNvPicPr preferRelativeResize="0"/>
          <p:nvPr/>
        </p:nvPicPr>
        <p:blipFill rotWithShape="1">
          <a:blip r:embed="rId5">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05"/>
        <p:cNvGrpSpPr/>
        <p:nvPr/>
      </p:nvGrpSpPr>
      <p:grpSpPr>
        <a:xfrm>
          <a:off x="0" y="0"/>
          <a:ext cx="0" cy="0"/>
          <a:chOff x="0" y="0"/>
          <a:chExt cx="0" cy="0"/>
        </a:xfrm>
      </p:grpSpPr>
      <p:pic>
        <p:nvPicPr>
          <p:cNvPr id="106" name="Google Shape;106;p22" descr="A close up of a logo&#10;&#10;Description automatically generate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7" name="Google Shape;107;p22"/>
          <p:cNvSpPr txBox="1">
            <a:spLocks noGrp="1"/>
          </p:cNvSpPr>
          <p:nvPr>
            <p:ph type="ctrTitle"/>
          </p:nvPr>
        </p:nvSpPr>
        <p:spPr>
          <a:xfrm>
            <a:off x="5282952" y="548680"/>
            <a:ext cx="3681536" cy="234741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2"/>
          <p:cNvSpPr txBox="1">
            <a:spLocks noGrp="1"/>
          </p:cNvSpPr>
          <p:nvPr>
            <p:ph type="subTitle" idx="1"/>
          </p:nvPr>
        </p:nvSpPr>
        <p:spPr>
          <a:xfrm>
            <a:off x="5318556" y="4149080"/>
            <a:ext cx="3610328" cy="10738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9"/>
        <p:cNvGrpSpPr/>
        <p:nvPr/>
      </p:nvGrpSpPr>
      <p:grpSpPr>
        <a:xfrm>
          <a:off x="0" y="0"/>
          <a:ext cx="0" cy="0"/>
          <a:chOff x="0" y="0"/>
          <a:chExt cx="0" cy="0"/>
        </a:xfrm>
      </p:grpSpPr>
      <p:pic>
        <p:nvPicPr>
          <p:cNvPr id="110" name="Google Shape;110;p23" descr="A picture containing person, laptop, indoor, building&#10;&#10;Description automatically generated"/>
          <p:cNvPicPr preferRelativeResize="0"/>
          <p:nvPr/>
        </p:nvPicPr>
        <p:blipFill rotWithShape="1">
          <a:blip r:embed="rId2">
            <a:alphaModFix/>
          </a:blip>
          <a:srcRect/>
          <a:stretch/>
        </p:blipFill>
        <p:spPr>
          <a:xfrm flipH="1">
            <a:off x="395536" y="0"/>
            <a:ext cx="5899584" cy="3545632"/>
          </a:xfrm>
          <a:prstGeom prst="rect">
            <a:avLst/>
          </a:prstGeom>
          <a:noFill/>
          <a:ln>
            <a:noFill/>
          </a:ln>
        </p:spPr>
      </p:pic>
      <p:pic>
        <p:nvPicPr>
          <p:cNvPr id="111" name="Google Shape;111;p23" descr="A person sitting on a bench in front of a brick building&#10;&#10;Description automatically generated"/>
          <p:cNvPicPr preferRelativeResize="0"/>
          <p:nvPr/>
        </p:nvPicPr>
        <p:blipFill rotWithShape="1">
          <a:blip r:embed="rId3">
            <a:alphaModFix/>
          </a:blip>
          <a:srcRect l="4950"/>
          <a:stretch/>
        </p:blipFill>
        <p:spPr>
          <a:xfrm>
            <a:off x="0" y="3429000"/>
            <a:ext cx="6228184" cy="3429000"/>
          </a:xfrm>
          <a:prstGeom prst="rect">
            <a:avLst/>
          </a:prstGeom>
          <a:noFill/>
          <a:ln>
            <a:noFill/>
          </a:ln>
        </p:spPr>
      </p:pic>
      <p:pic>
        <p:nvPicPr>
          <p:cNvPr id="112" name="Google Shape;112;p23"/>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113" name="Google Shape;113;p23"/>
          <p:cNvPicPr preferRelativeResize="0"/>
          <p:nvPr/>
        </p:nvPicPr>
        <p:blipFill rotWithShape="1">
          <a:blip r:embed="rId5">
            <a:alphaModFix/>
          </a:blip>
          <a:srcRect/>
          <a:stretch/>
        </p:blipFill>
        <p:spPr>
          <a:xfrm>
            <a:off x="250720" y="2453758"/>
            <a:ext cx="1603082" cy="2138045"/>
          </a:xfrm>
          <a:prstGeom prst="rect">
            <a:avLst/>
          </a:prstGeom>
          <a:noFill/>
          <a:ln>
            <a:noFill/>
          </a:ln>
        </p:spPr>
      </p:pic>
      <p:sp>
        <p:nvSpPr>
          <p:cNvPr id="114" name="Google Shape;114;p23"/>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a:spLocks noGrp="1"/>
          </p:cNvSpPr>
          <p:nvPr>
            <p:ph type="subTitle" idx="1"/>
          </p:nvPr>
        </p:nvSpPr>
        <p:spPr>
          <a:xfrm>
            <a:off x="5282952" y="4515402"/>
            <a:ext cx="361032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9"/>
        <p:cNvGrpSpPr/>
        <p:nvPr/>
      </p:nvGrpSpPr>
      <p:grpSpPr>
        <a:xfrm>
          <a:off x="0" y="0"/>
          <a:ext cx="0" cy="0"/>
          <a:chOff x="0" y="0"/>
          <a:chExt cx="0" cy="0"/>
        </a:xfrm>
      </p:grpSpPr>
      <p:sp>
        <p:nvSpPr>
          <p:cNvPr id="120" name="Google Shape;120;p55"/>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55"/>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2" name="Google Shape;122;p55"/>
          <p:cNvPicPr preferRelativeResize="0"/>
          <p:nvPr/>
        </p:nvPicPr>
        <p:blipFill rotWithShape="1">
          <a:blip r:embed="rId2">
            <a:alphaModFix/>
          </a:blip>
          <a:srcRect/>
          <a:stretch/>
        </p:blipFill>
        <p:spPr>
          <a:xfrm>
            <a:off x="8388424" y="6068037"/>
            <a:ext cx="504856" cy="673331"/>
          </a:xfrm>
          <a:prstGeom prst="rect">
            <a:avLst/>
          </a:prstGeom>
          <a:noFill/>
          <a:ln>
            <a:noFill/>
          </a:ln>
        </p:spPr>
      </p:pic>
      <p:pic>
        <p:nvPicPr>
          <p:cNvPr id="123" name="Google Shape;123;p55" descr="A close up of a logo&#10;&#10;Description automatically generated"/>
          <p:cNvPicPr preferRelativeResize="0"/>
          <p:nvPr/>
        </p:nvPicPr>
        <p:blipFill rotWithShape="1">
          <a:blip r:embed="rId3">
            <a:alphaModFix/>
          </a:blip>
          <a:srcRect/>
          <a:stretch/>
        </p:blipFill>
        <p:spPr>
          <a:xfrm>
            <a:off x="8202542" y="365123"/>
            <a:ext cx="329898" cy="543600"/>
          </a:xfrm>
          <a:prstGeom prst="rect">
            <a:avLst/>
          </a:prstGeom>
          <a:noFill/>
          <a:ln>
            <a:noFill/>
          </a:ln>
        </p:spPr>
      </p:pic>
      <p:pic>
        <p:nvPicPr>
          <p:cNvPr id="124" name="Google Shape;124;p55" descr="A close up of a logo&#10;&#10;Description automatically generated"/>
          <p:cNvPicPr preferRelativeResize="0"/>
          <p:nvPr/>
        </p:nvPicPr>
        <p:blipFill rotWithShape="1">
          <a:blip r:embed="rId3">
            <a:alphaModFix/>
          </a:blip>
          <a:srcRect/>
          <a:stretch/>
        </p:blipFill>
        <p:spPr>
          <a:xfrm>
            <a:off x="7869167" y="365123"/>
            <a:ext cx="329898" cy="5436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Title Slide" type="title">
  <p:cSld name="TITLE">
    <p:spTree>
      <p:nvGrpSpPr>
        <p:cNvPr id="1" name="Shape 125"/>
        <p:cNvGrpSpPr/>
        <p:nvPr/>
      </p:nvGrpSpPr>
      <p:grpSpPr>
        <a:xfrm>
          <a:off x="0" y="0"/>
          <a:ext cx="0" cy="0"/>
          <a:chOff x="0" y="0"/>
          <a:chExt cx="0" cy="0"/>
        </a:xfrm>
      </p:grpSpPr>
      <p:pic>
        <p:nvPicPr>
          <p:cNvPr id="126" name="Google Shape;126;p56" descr="A picture containing person, indoor, table, sitting&#10;&#10;Description automatically generated"/>
          <p:cNvPicPr preferRelativeResize="0"/>
          <p:nvPr/>
        </p:nvPicPr>
        <p:blipFill rotWithShape="1">
          <a:blip r:embed="rId2">
            <a:alphaModFix/>
          </a:blip>
          <a:srcRect l="13232" r="13752"/>
          <a:stretch/>
        </p:blipFill>
        <p:spPr>
          <a:xfrm>
            <a:off x="0" y="1"/>
            <a:ext cx="9144000" cy="6858000"/>
          </a:xfrm>
          <a:prstGeom prst="rect">
            <a:avLst/>
          </a:prstGeom>
          <a:noFill/>
          <a:ln>
            <a:noFill/>
          </a:ln>
        </p:spPr>
      </p:pic>
      <p:pic>
        <p:nvPicPr>
          <p:cNvPr id="127" name="Google Shape;127;p56" descr="A close up of a logo&#10;&#10;Description automatically generated"/>
          <p:cNvPicPr preferRelativeResize="0"/>
          <p:nvPr/>
        </p:nvPicPr>
        <p:blipFill rotWithShape="1">
          <a:blip r:embed="rId3">
            <a:alphaModFix amt="35000"/>
          </a:blip>
          <a:srcRect/>
          <a:stretch/>
        </p:blipFill>
        <p:spPr>
          <a:xfrm>
            <a:off x="395536" y="0"/>
            <a:ext cx="4161971" cy="6858000"/>
          </a:xfrm>
          <a:prstGeom prst="rect">
            <a:avLst/>
          </a:prstGeom>
          <a:noFill/>
          <a:ln>
            <a:noFill/>
          </a:ln>
        </p:spPr>
      </p:pic>
      <p:sp>
        <p:nvSpPr>
          <p:cNvPr id="128" name="Google Shape;128;p56"/>
          <p:cNvSpPr txBox="1">
            <a:spLocks noGrp="1"/>
          </p:cNvSpPr>
          <p:nvPr>
            <p:ph type="ctrTitle"/>
          </p:nvPr>
        </p:nvSpPr>
        <p:spPr>
          <a:xfrm>
            <a:off x="5282952" y="508498"/>
            <a:ext cx="3681536" cy="2387600"/>
          </a:xfrm>
          <a:prstGeom prst="rect">
            <a:avLst/>
          </a:prstGeom>
          <a:solidFill>
            <a:schemeClr val="lt1">
              <a:alpha val="60000"/>
            </a:scheme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56"/>
          <p:cNvSpPr txBox="1">
            <a:spLocks noGrp="1"/>
          </p:cNvSpPr>
          <p:nvPr>
            <p:ph type="subTitle" idx="1"/>
          </p:nvPr>
        </p:nvSpPr>
        <p:spPr>
          <a:xfrm>
            <a:off x="5282952" y="3429000"/>
            <a:ext cx="3610328" cy="929822"/>
          </a:xfrm>
          <a:prstGeom prst="rect">
            <a:avLst/>
          </a:prstGeom>
          <a:solidFill>
            <a:schemeClr val="lt1">
              <a:alpha val="60000"/>
            </a:schemeClr>
          </a:solid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0" name="Google Shape;130;p56" descr="A picture containing text, book&#10;&#10;Description automatically generated"/>
          <p:cNvPicPr preferRelativeResize="0"/>
          <p:nvPr/>
        </p:nvPicPr>
        <p:blipFill rotWithShape="1">
          <a:blip r:embed="rId4">
            <a:alphaModFix/>
          </a:blip>
          <a:srcRect/>
          <a:stretch/>
        </p:blipFill>
        <p:spPr>
          <a:xfrm>
            <a:off x="8388000" y="6069600"/>
            <a:ext cx="504758" cy="673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Title and Content" type="obj">
  <p:cSld name="OBJECT">
    <p:spTree>
      <p:nvGrpSpPr>
        <p:cNvPr id="1" name="Shape 16"/>
        <p:cNvGrpSpPr/>
        <p:nvPr/>
      </p:nvGrpSpPr>
      <p:grpSpPr>
        <a:xfrm>
          <a:off x="0" y="0"/>
          <a:ext cx="0" cy="0"/>
          <a:chOff x="0" y="0"/>
          <a:chExt cx="0" cy="0"/>
        </a:xfrm>
      </p:grpSpPr>
      <p:pic>
        <p:nvPicPr>
          <p:cNvPr id="17" name="Google Shape;17;p69" descr="A picture containing tree, outdoor, grass, sport&#10;&#10;Description automatically generated"/>
          <p:cNvPicPr preferRelativeResize="0"/>
          <p:nvPr/>
        </p:nvPicPr>
        <p:blipFill rotWithShape="1">
          <a:blip r:embed="rId2">
            <a:alphaModFix/>
          </a:blip>
          <a:srcRect/>
          <a:stretch/>
        </p:blipFill>
        <p:spPr>
          <a:xfrm>
            <a:off x="0" y="0"/>
            <a:ext cx="3935760" cy="6858000"/>
          </a:xfrm>
          <a:prstGeom prst="rect">
            <a:avLst/>
          </a:prstGeom>
          <a:noFill/>
          <a:ln>
            <a:noFill/>
          </a:ln>
        </p:spPr>
      </p:pic>
      <p:pic>
        <p:nvPicPr>
          <p:cNvPr id="18" name="Google Shape;18;p69"/>
          <p:cNvPicPr preferRelativeResize="0"/>
          <p:nvPr/>
        </p:nvPicPr>
        <p:blipFill rotWithShape="1">
          <a:blip r:embed="rId3">
            <a:alphaModFix/>
          </a:blip>
          <a:srcRect/>
          <a:stretch/>
        </p:blipFill>
        <p:spPr>
          <a:xfrm>
            <a:off x="-327034" y="0"/>
            <a:ext cx="8256240" cy="6858000"/>
          </a:xfrm>
          <a:prstGeom prst="rect">
            <a:avLst/>
          </a:prstGeom>
          <a:noFill/>
          <a:ln>
            <a:noFill/>
          </a:ln>
        </p:spPr>
      </p:pic>
      <p:sp>
        <p:nvSpPr>
          <p:cNvPr id="19" name="Google Shape;19;p69"/>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9"/>
          <p:cNvSpPr txBox="1">
            <a:spLocks noGrp="1"/>
          </p:cNvSpPr>
          <p:nvPr>
            <p:ph type="body" idx="1"/>
          </p:nvPr>
        </p:nvSpPr>
        <p:spPr>
          <a:xfrm>
            <a:off x="2123728" y="1268760"/>
            <a:ext cx="6075337"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69" descr="A close up of a logo&#10;&#10;Description automatically generated"/>
          <p:cNvPicPr preferRelativeResize="0"/>
          <p:nvPr/>
        </p:nvPicPr>
        <p:blipFill rotWithShape="1">
          <a:blip r:embed="rId4">
            <a:alphaModFix/>
          </a:blip>
          <a:srcRect/>
          <a:stretch/>
        </p:blipFill>
        <p:spPr>
          <a:xfrm>
            <a:off x="8202542" y="365123"/>
            <a:ext cx="329898" cy="543600"/>
          </a:xfrm>
          <a:prstGeom prst="rect">
            <a:avLst/>
          </a:prstGeom>
          <a:noFill/>
          <a:ln>
            <a:noFill/>
          </a:ln>
        </p:spPr>
      </p:pic>
      <p:pic>
        <p:nvPicPr>
          <p:cNvPr id="22" name="Google Shape;22;p69" descr="A close up of a logo&#10;&#10;Description automatically generated"/>
          <p:cNvPicPr preferRelativeResize="0"/>
          <p:nvPr/>
        </p:nvPicPr>
        <p:blipFill rotWithShape="1">
          <a:blip r:embed="rId4">
            <a:alphaModFix/>
          </a:blip>
          <a:srcRect/>
          <a:stretch/>
        </p:blipFill>
        <p:spPr>
          <a:xfrm>
            <a:off x="7869167" y="365123"/>
            <a:ext cx="329898" cy="543600"/>
          </a:xfrm>
          <a:prstGeom prst="rect">
            <a:avLst/>
          </a:prstGeom>
          <a:noFill/>
          <a:ln>
            <a:noFill/>
          </a:ln>
        </p:spPr>
      </p:pic>
      <p:pic>
        <p:nvPicPr>
          <p:cNvPr id="23" name="Google Shape;23;p69"/>
          <p:cNvPicPr preferRelativeResize="0"/>
          <p:nvPr/>
        </p:nvPicPr>
        <p:blipFill rotWithShape="1">
          <a:blip r:embed="rId5">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1"/>
        <p:cNvGrpSpPr/>
        <p:nvPr/>
      </p:nvGrpSpPr>
      <p:grpSpPr>
        <a:xfrm>
          <a:off x="0" y="0"/>
          <a:ext cx="0" cy="0"/>
          <a:chOff x="0" y="0"/>
          <a:chExt cx="0" cy="0"/>
        </a:xfrm>
      </p:grpSpPr>
      <p:pic>
        <p:nvPicPr>
          <p:cNvPr id="132" name="Google Shape;132;p57" descr="A picture containing person, outdoor, curtain, standing&#10;&#10;Description automatically generated"/>
          <p:cNvPicPr preferRelativeResize="0"/>
          <p:nvPr/>
        </p:nvPicPr>
        <p:blipFill rotWithShape="1">
          <a:blip r:embed="rId2">
            <a:alphaModFix/>
          </a:blip>
          <a:srcRect/>
          <a:stretch/>
        </p:blipFill>
        <p:spPr>
          <a:xfrm>
            <a:off x="722366" y="4607477"/>
            <a:ext cx="3882044" cy="2248593"/>
          </a:xfrm>
          <a:prstGeom prst="rect">
            <a:avLst/>
          </a:prstGeom>
          <a:noFill/>
          <a:ln>
            <a:noFill/>
          </a:ln>
        </p:spPr>
      </p:pic>
      <p:pic>
        <p:nvPicPr>
          <p:cNvPr id="133" name="Google Shape;133;p57" descr="A group of people playing football on a field&#10;&#10;Description automatically generated"/>
          <p:cNvPicPr preferRelativeResize="0"/>
          <p:nvPr/>
        </p:nvPicPr>
        <p:blipFill rotWithShape="1">
          <a:blip r:embed="rId3">
            <a:alphaModFix/>
          </a:blip>
          <a:srcRect/>
          <a:stretch/>
        </p:blipFill>
        <p:spPr>
          <a:xfrm flipH="1">
            <a:off x="1335115" y="2636912"/>
            <a:ext cx="4172989" cy="2389909"/>
          </a:xfrm>
          <a:prstGeom prst="rect">
            <a:avLst/>
          </a:prstGeom>
          <a:noFill/>
          <a:ln>
            <a:noFill/>
          </a:ln>
        </p:spPr>
      </p:pic>
      <p:pic>
        <p:nvPicPr>
          <p:cNvPr id="134" name="Google Shape;134;p57" descr="A person sitting in a room&#10;&#10;Description automatically generated"/>
          <p:cNvPicPr preferRelativeResize="0"/>
          <p:nvPr/>
        </p:nvPicPr>
        <p:blipFill rotWithShape="1">
          <a:blip r:embed="rId4">
            <a:alphaModFix/>
          </a:blip>
          <a:srcRect/>
          <a:stretch/>
        </p:blipFill>
        <p:spPr>
          <a:xfrm>
            <a:off x="683568" y="1"/>
            <a:ext cx="4572000" cy="2780607"/>
          </a:xfrm>
          <a:prstGeom prst="rect">
            <a:avLst/>
          </a:prstGeom>
          <a:noFill/>
          <a:ln>
            <a:noFill/>
          </a:ln>
        </p:spPr>
      </p:pic>
      <p:pic>
        <p:nvPicPr>
          <p:cNvPr id="135" name="Google Shape;135;p57" descr="A close up of a logo&#10;&#10;Description automatically generated"/>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136" name="Google Shape;136;p57"/>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57"/>
          <p:cNvSpPr txBox="1">
            <a:spLocks noGrp="1"/>
          </p:cNvSpPr>
          <p:nvPr>
            <p:ph type="subTitle" idx="1"/>
          </p:nvPr>
        </p:nvSpPr>
        <p:spPr>
          <a:xfrm>
            <a:off x="5282952" y="4515402"/>
            <a:ext cx="361032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8" name="Google Shape;138;p57" descr="A picture containing text, book&#10;&#10;Description automatically generated"/>
          <p:cNvPicPr preferRelativeResize="0"/>
          <p:nvPr/>
        </p:nvPicPr>
        <p:blipFill rotWithShape="1">
          <a:blip r:embed="rId6">
            <a:alphaModFix/>
          </a:blip>
          <a:srcRect/>
          <a:stretch/>
        </p:blipFill>
        <p:spPr>
          <a:xfrm>
            <a:off x="402594" y="2564904"/>
            <a:ext cx="1444408" cy="192587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39"/>
        <p:cNvGrpSpPr/>
        <p:nvPr/>
      </p:nvGrpSpPr>
      <p:grpSpPr>
        <a:xfrm>
          <a:off x="0" y="0"/>
          <a:ext cx="0" cy="0"/>
          <a:chOff x="0" y="0"/>
          <a:chExt cx="0" cy="0"/>
        </a:xfrm>
      </p:grpSpPr>
      <p:pic>
        <p:nvPicPr>
          <p:cNvPr id="140" name="Google Shape;140;p58" descr="A group of people standing on a beach&#10;&#10;Description automatically generated"/>
          <p:cNvPicPr preferRelativeResize="0"/>
          <p:nvPr/>
        </p:nvPicPr>
        <p:blipFill rotWithShape="1">
          <a:blip r:embed="rId2">
            <a:alphaModFix/>
          </a:blip>
          <a:srcRect/>
          <a:stretch/>
        </p:blipFill>
        <p:spPr>
          <a:xfrm>
            <a:off x="-324544" y="5855"/>
            <a:ext cx="6949952" cy="6858000"/>
          </a:xfrm>
          <a:prstGeom prst="rect">
            <a:avLst/>
          </a:prstGeom>
          <a:noFill/>
          <a:ln>
            <a:noFill/>
          </a:ln>
        </p:spPr>
      </p:pic>
      <p:pic>
        <p:nvPicPr>
          <p:cNvPr id="141" name="Google Shape;141;p58" descr="A close up of a logo&#10;&#10;Description automatically generate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42" name="Google Shape;142;p58"/>
          <p:cNvSpPr txBox="1">
            <a:spLocks noGrp="1"/>
          </p:cNvSpPr>
          <p:nvPr>
            <p:ph type="ctrTitle"/>
          </p:nvPr>
        </p:nvSpPr>
        <p:spPr>
          <a:xfrm>
            <a:off x="5282952" y="548680"/>
            <a:ext cx="3681536" cy="234741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8"/>
          <p:cNvSpPr txBox="1">
            <a:spLocks noGrp="1"/>
          </p:cNvSpPr>
          <p:nvPr>
            <p:ph type="subTitle" idx="1"/>
          </p:nvPr>
        </p:nvSpPr>
        <p:spPr>
          <a:xfrm>
            <a:off x="5318556" y="4149080"/>
            <a:ext cx="3610328" cy="10738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44" name="Google Shape;144;p58" descr="A picture containing text, book&#10;&#10;Description automatically generated"/>
          <p:cNvPicPr preferRelativeResize="0"/>
          <p:nvPr/>
        </p:nvPicPr>
        <p:blipFill rotWithShape="1">
          <a:blip r:embed="rId4">
            <a:alphaModFix/>
          </a:blip>
          <a:srcRect/>
          <a:stretch/>
        </p:blipFill>
        <p:spPr>
          <a:xfrm>
            <a:off x="6658711" y="5517232"/>
            <a:ext cx="930019" cy="12403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45"/>
        <p:cNvGrpSpPr/>
        <p:nvPr/>
      </p:nvGrpSpPr>
      <p:grpSpPr>
        <a:xfrm>
          <a:off x="0" y="0"/>
          <a:ext cx="0" cy="0"/>
          <a:chOff x="0" y="0"/>
          <a:chExt cx="0" cy="0"/>
        </a:xfrm>
      </p:grpSpPr>
      <p:pic>
        <p:nvPicPr>
          <p:cNvPr id="146" name="Google Shape;146;p59" descr="A close up of a logo&#10;&#10;Description automatically generate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7" name="Google Shape;147;p59"/>
          <p:cNvSpPr txBox="1">
            <a:spLocks noGrp="1"/>
          </p:cNvSpPr>
          <p:nvPr>
            <p:ph type="ctrTitle"/>
          </p:nvPr>
        </p:nvSpPr>
        <p:spPr>
          <a:xfrm>
            <a:off x="5282952" y="548680"/>
            <a:ext cx="3681536" cy="234741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59"/>
          <p:cNvSpPr txBox="1">
            <a:spLocks noGrp="1"/>
          </p:cNvSpPr>
          <p:nvPr>
            <p:ph type="subTitle" idx="1"/>
          </p:nvPr>
        </p:nvSpPr>
        <p:spPr>
          <a:xfrm>
            <a:off x="5318556" y="4149080"/>
            <a:ext cx="3610328" cy="10738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9"/>
        <p:cNvGrpSpPr/>
        <p:nvPr/>
      </p:nvGrpSpPr>
      <p:grpSpPr>
        <a:xfrm>
          <a:off x="0" y="0"/>
          <a:ext cx="0" cy="0"/>
          <a:chOff x="0" y="0"/>
          <a:chExt cx="0" cy="0"/>
        </a:xfrm>
      </p:grpSpPr>
      <p:pic>
        <p:nvPicPr>
          <p:cNvPr id="150" name="Google Shape;150;p60" descr="A picture containing person, laptop, indoor, building&#10;&#10;Description automatically generated"/>
          <p:cNvPicPr preferRelativeResize="0"/>
          <p:nvPr/>
        </p:nvPicPr>
        <p:blipFill rotWithShape="1">
          <a:blip r:embed="rId2">
            <a:alphaModFix/>
          </a:blip>
          <a:srcRect/>
          <a:stretch/>
        </p:blipFill>
        <p:spPr>
          <a:xfrm flipH="1">
            <a:off x="395536" y="0"/>
            <a:ext cx="5899584" cy="3545632"/>
          </a:xfrm>
          <a:prstGeom prst="rect">
            <a:avLst/>
          </a:prstGeom>
          <a:noFill/>
          <a:ln>
            <a:noFill/>
          </a:ln>
        </p:spPr>
      </p:pic>
      <p:pic>
        <p:nvPicPr>
          <p:cNvPr id="151" name="Google Shape;151;p60" descr="A person sitting on a bench in front of a brick building&#10;&#10;Description automatically generated"/>
          <p:cNvPicPr preferRelativeResize="0"/>
          <p:nvPr/>
        </p:nvPicPr>
        <p:blipFill rotWithShape="1">
          <a:blip r:embed="rId3">
            <a:alphaModFix/>
          </a:blip>
          <a:srcRect l="4950"/>
          <a:stretch/>
        </p:blipFill>
        <p:spPr>
          <a:xfrm>
            <a:off x="0" y="3429000"/>
            <a:ext cx="6228184" cy="3429000"/>
          </a:xfrm>
          <a:prstGeom prst="rect">
            <a:avLst/>
          </a:prstGeom>
          <a:noFill/>
          <a:ln>
            <a:noFill/>
          </a:ln>
        </p:spPr>
      </p:pic>
      <p:pic>
        <p:nvPicPr>
          <p:cNvPr id="152" name="Google Shape;152;p60"/>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153" name="Google Shape;153;p60"/>
          <p:cNvPicPr preferRelativeResize="0"/>
          <p:nvPr/>
        </p:nvPicPr>
        <p:blipFill rotWithShape="1">
          <a:blip r:embed="rId5">
            <a:alphaModFix/>
          </a:blip>
          <a:srcRect/>
          <a:stretch/>
        </p:blipFill>
        <p:spPr>
          <a:xfrm>
            <a:off x="250720" y="2453758"/>
            <a:ext cx="1603082" cy="2138045"/>
          </a:xfrm>
          <a:prstGeom prst="rect">
            <a:avLst/>
          </a:prstGeom>
          <a:noFill/>
          <a:ln>
            <a:noFill/>
          </a:ln>
        </p:spPr>
      </p:pic>
      <p:sp>
        <p:nvSpPr>
          <p:cNvPr id="154" name="Google Shape;154;p60"/>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60"/>
          <p:cNvSpPr txBox="1">
            <a:spLocks noGrp="1"/>
          </p:cNvSpPr>
          <p:nvPr>
            <p:ph type="subTitle" idx="1"/>
          </p:nvPr>
        </p:nvSpPr>
        <p:spPr>
          <a:xfrm>
            <a:off x="5282952" y="4515402"/>
            <a:ext cx="361032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56"/>
        <p:cNvGrpSpPr/>
        <p:nvPr/>
      </p:nvGrpSpPr>
      <p:grpSpPr>
        <a:xfrm>
          <a:off x="0" y="0"/>
          <a:ext cx="0" cy="0"/>
          <a:chOff x="0" y="0"/>
          <a:chExt cx="0" cy="0"/>
        </a:xfrm>
      </p:grpSpPr>
      <p:pic>
        <p:nvPicPr>
          <p:cNvPr id="157" name="Google Shape;157;p61" descr="A person standing in front of a graffiti covered wall&#10;&#10;Description automatically generated"/>
          <p:cNvPicPr preferRelativeResize="0"/>
          <p:nvPr/>
        </p:nvPicPr>
        <p:blipFill rotWithShape="1">
          <a:blip r:embed="rId2">
            <a:alphaModFix/>
          </a:blip>
          <a:srcRect l="4326"/>
          <a:stretch/>
        </p:blipFill>
        <p:spPr>
          <a:xfrm>
            <a:off x="0" y="-16864"/>
            <a:ext cx="7236296" cy="6902248"/>
          </a:xfrm>
          <a:prstGeom prst="rect">
            <a:avLst/>
          </a:prstGeom>
          <a:noFill/>
          <a:ln>
            <a:noFill/>
          </a:ln>
        </p:spPr>
      </p:pic>
      <p:pic>
        <p:nvPicPr>
          <p:cNvPr id="158" name="Google Shape;158;p61" descr="A close up of a logo&#10;&#10;Description automatically generate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59" name="Google Shape;159;p61"/>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61"/>
          <p:cNvSpPr txBox="1">
            <a:spLocks noGrp="1"/>
          </p:cNvSpPr>
          <p:nvPr>
            <p:ph type="subTitle" idx="1"/>
          </p:nvPr>
        </p:nvSpPr>
        <p:spPr>
          <a:xfrm>
            <a:off x="5282952" y="4515402"/>
            <a:ext cx="3610328" cy="929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1" name="Google Shape;161;p61"/>
          <p:cNvPicPr preferRelativeResize="0"/>
          <p:nvPr/>
        </p:nvPicPr>
        <p:blipFill rotWithShape="1">
          <a:blip r:embed="rId4">
            <a:alphaModFix/>
          </a:blip>
          <a:srcRect/>
          <a:stretch/>
        </p:blipFill>
        <p:spPr>
          <a:xfrm>
            <a:off x="8388424" y="6068037"/>
            <a:ext cx="504856" cy="67333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62"/>
        <p:cNvGrpSpPr/>
        <p:nvPr/>
      </p:nvGrpSpPr>
      <p:grpSpPr>
        <a:xfrm>
          <a:off x="0" y="0"/>
          <a:ext cx="0" cy="0"/>
          <a:chOff x="0" y="0"/>
          <a:chExt cx="0" cy="0"/>
        </a:xfrm>
      </p:grpSpPr>
      <p:sp>
        <p:nvSpPr>
          <p:cNvPr id="163" name="Google Shape;163;p62"/>
          <p:cNvSpPr txBox="1">
            <a:spLocks noGrp="1"/>
          </p:cNvSpPr>
          <p:nvPr>
            <p:ph type="ctrTitle"/>
          </p:nvPr>
        </p:nvSpPr>
        <p:spPr>
          <a:xfrm>
            <a:off x="5282952" y="1041400"/>
            <a:ext cx="3681536" cy="2387600"/>
          </a:xfrm>
          <a:prstGeom prst="rect">
            <a:avLst/>
          </a:prstGeom>
          <a:solidFill>
            <a:schemeClr val="lt1">
              <a:alpha val="60000"/>
            </a:scheme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62"/>
          <p:cNvSpPr txBox="1">
            <a:spLocks noGrp="1"/>
          </p:cNvSpPr>
          <p:nvPr>
            <p:ph type="subTitle" idx="1"/>
          </p:nvPr>
        </p:nvSpPr>
        <p:spPr>
          <a:xfrm>
            <a:off x="5282952" y="4797152"/>
            <a:ext cx="3610328" cy="929822"/>
          </a:xfrm>
          <a:prstGeom prst="rect">
            <a:avLst/>
          </a:prstGeom>
          <a:solidFill>
            <a:schemeClr val="lt1">
              <a:alpha val="60000"/>
            </a:schemeClr>
          </a:solid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5" name="Google Shape;165;p62" descr="A picture containing text, book&#10;&#10;Description automatically generated"/>
          <p:cNvPicPr preferRelativeResize="0"/>
          <p:nvPr/>
        </p:nvPicPr>
        <p:blipFill rotWithShape="1">
          <a:blip r:embed="rId2">
            <a:alphaModFix/>
          </a:blip>
          <a:srcRect/>
          <a:stretch/>
        </p:blipFill>
        <p:spPr>
          <a:xfrm>
            <a:off x="8388000" y="6069600"/>
            <a:ext cx="504758" cy="673200"/>
          </a:xfrm>
          <a:prstGeom prst="rect">
            <a:avLst/>
          </a:prstGeom>
          <a:noFill/>
          <a:ln>
            <a:noFill/>
          </a:ln>
        </p:spPr>
      </p:pic>
      <p:pic>
        <p:nvPicPr>
          <p:cNvPr id="166" name="Google Shape;166;p62"/>
          <p:cNvPicPr preferRelativeResize="0"/>
          <p:nvPr/>
        </p:nvPicPr>
        <p:blipFill rotWithShape="1">
          <a:blip r:embed="rId3">
            <a:alphaModFix/>
          </a:blip>
          <a:srcRect/>
          <a:stretch/>
        </p:blipFill>
        <p:spPr>
          <a:xfrm>
            <a:off x="971600" y="0"/>
            <a:ext cx="4161971" cy="6858000"/>
          </a:xfrm>
          <a:prstGeom prst="rect">
            <a:avLst/>
          </a:prstGeom>
          <a:noFill/>
          <a:ln>
            <a:noFill/>
          </a:ln>
        </p:spPr>
      </p:pic>
      <p:pic>
        <p:nvPicPr>
          <p:cNvPr id="167" name="Google Shape;167;p62"/>
          <p:cNvPicPr preferRelativeResize="0"/>
          <p:nvPr/>
        </p:nvPicPr>
        <p:blipFill rotWithShape="1">
          <a:blip r:embed="rId4">
            <a:alphaModFix/>
          </a:blip>
          <a:srcRect/>
          <a:stretch/>
        </p:blipFill>
        <p:spPr>
          <a:xfrm>
            <a:off x="8388424" y="6068037"/>
            <a:ext cx="504856" cy="673331"/>
          </a:xfrm>
          <a:prstGeom prst="rect">
            <a:avLst/>
          </a:prstGeom>
          <a:noFill/>
          <a:ln>
            <a:noFill/>
          </a:ln>
        </p:spPr>
      </p:pic>
      <p:pic>
        <p:nvPicPr>
          <p:cNvPr id="168" name="Google Shape;168;p62"/>
          <p:cNvPicPr preferRelativeResize="0"/>
          <p:nvPr/>
        </p:nvPicPr>
        <p:blipFill rotWithShape="1">
          <a:blip r:embed="rId3">
            <a:alphaModFix/>
          </a:blip>
          <a:srcRect/>
          <a:stretch/>
        </p:blipFill>
        <p:spPr>
          <a:xfrm>
            <a:off x="-1620688" y="7009"/>
            <a:ext cx="4161971"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69"/>
        <p:cNvGrpSpPr/>
        <p:nvPr/>
      </p:nvGrpSpPr>
      <p:grpSpPr>
        <a:xfrm>
          <a:off x="0" y="0"/>
          <a:ext cx="0" cy="0"/>
          <a:chOff x="0" y="0"/>
          <a:chExt cx="0" cy="0"/>
        </a:xfrm>
      </p:grpSpPr>
      <p:sp>
        <p:nvSpPr>
          <p:cNvPr id="170" name="Google Shape;170;p63"/>
          <p:cNvSpPr txBox="1">
            <a:spLocks noGrp="1"/>
          </p:cNvSpPr>
          <p:nvPr>
            <p:ph type="title"/>
          </p:nvPr>
        </p:nvSpPr>
        <p:spPr>
          <a:xfrm>
            <a:off x="0" y="365127"/>
            <a:ext cx="9144000" cy="543596"/>
          </a:xfrm>
          <a:prstGeom prst="rect">
            <a:avLst/>
          </a:prstGeom>
          <a:solidFill>
            <a:schemeClr val="dk2"/>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63"/>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2" name="Google Shape;172;p63" descr="A close up of a logo&#10;&#10;Description automatically generated"/>
          <p:cNvPicPr preferRelativeResize="0"/>
          <p:nvPr/>
        </p:nvPicPr>
        <p:blipFill rotWithShape="1">
          <a:blip r:embed="rId2">
            <a:alphaModFix/>
          </a:blip>
          <a:srcRect/>
          <a:stretch/>
        </p:blipFill>
        <p:spPr>
          <a:xfrm>
            <a:off x="8202542" y="365123"/>
            <a:ext cx="329898" cy="543600"/>
          </a:xfrm>
          <a:prstGeom prst="rect">
            <a:avLst/>
          </a:prstGeom>
          <a:noFill/>
          <a:ln>
            <a:noFill/>
          </a:ln>
        </p:spPr>
      </p:pic>
      <p:pic>
        <p:nvPicPr>
          <p:cNvPr id="173" name="Google Shape;173;p63" descr="A close up of a logo&#10;&#10;Description automatically generated"/>
          <p:cNvPicPr preferRelativeResize="0"/>
          <p:nvPr/>
        </p:nvPicPr>
        <p:blipFill rotWithShape="1">
          <a:blip r:embed="rId2">
            <a:alphaModFix/>
          </a:blip>
          <a:srcRect/>
          <a:stretch/>
        </p:blipFill>
        <p:spPr>
          <a:xfrm>
            <a:off x="7869167" y="365123"/>
            <a:ext cx="329898" cy="543600"/>
          </a:xfrm>
          <a:prstGeom prst="rect">
            <a:avLst/>
          </a:prstGeom>
          <a:noFill/>
          <a:ln>
            <a:noFill/>
          </a:ln>
        </p:spPr>
      </p:pic>
      <p:pic>
        <p:nvPicPr>
          <p:cNvPr id="174" name="Google Shape;174;p63"/>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75"/>
        <p:cNvGrpSpPr/>
        <p:nvPr/>
      </p:nvGrpSpPr>
      <p:grpSpPr>
        <a:xfrm>
          <a:off x="0" y="0"/>
          <a:ext cx="0" cy="0"/>
          <a:chOff x="0" y="0"/>
          <a:chExt cx="0" cy="0"/>
        </a:xfrm>
      </p:grpSpPr>
      <p:sp>
        <p:nvSpPr>
          <p:cNvPr id="176" name="Google Shape;176;p64"/>
          <p:cNvSpPr txBox="1">
            <a:spLocks noGrp="1"/>
          </p:cNvSpPr>
          <p:nvPr>
            <p:ph type="title"/>
          </p:nvPr>
        </p:nvSpPr>
        <p:spPr>
          <a:xfrm>
            <a:off x="0" y="365127"/>
            <a:ext cx="9144000" cy="543596"/>
          </a:xfrm>
          <a:prstGeom prst="rect">
            <a:avLst/>
          </a:prstGeom>
          <a:solidFill>
            <a:schemeClr val="accent6"/>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64"/>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8" name="Google Shape;178;p64" descr="A close up of a logo&#10;&#10;Description automatically generated"/>
          <p:cNvPicPr preferRelativeResize="0"/>
          <p:nvPr/>
        </p:nvPicPr>
        <p:blipFill rotWithShape="1">
          <a:blip r:embed="rId2">
            <a:alphaModFix/>
          </a:blip>
          <a:srcRect/>
          <a:stretch/>
        </p:blipFill>
        <p:spPr>
          <a:xfrm>
            <a:off x="8202542" y="365123"/>
            <a:ext cx="329898" cy="543600"/>
          </a:xfrm>
          <a:prstGeom prst="rect">
            <a:avLst/>
          </a:prstGeom>
          <a:noFill/>
          <a:ln>
            <a:noFill/>
          </a:ln>
        </p:spPr>
      </p:pic>
      <p:pic>
        <p:nvPicPr>
          <p:cNvPr id="179" name="Google Shape;179;p64" descr="A close up of a logo&#10;&#10;Description automatically generated"/>
          <p:cNvPicPr preferRelativeResize="0"/>
          <p:nvPr/>
        </p:nvPicPr>
        <p:blipFill rotWithShape="1">
          <a:blip r:embed="rId2">
            <a:alphaModFix/>
          </a:blip>
          <a:srcRect/>
          <a:stretch/>
        </p:blipFill>
        <p:spPr>
          <a:xfrm>
            <a:off x="7869167" y="365123"/>
            <a:ext cx="329898" cy="543600"/>
          </a:xfrm>
          <a:prstGeom prst="rect">
            <a:avLst/>
          </a:prstGeom>
          <a:noFill/>
          <a:ln>
            <a:noFill/>
          </a:ln>
        </p:spPr>
      </p:pic>
      <p:pic>
        <p:nvPicPr>
          <p:cNvPr id="180" name="Google Shape;180;p64"/>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81"/>
        <p:cNvGrpSpPr/>
        <p:nvPr/>
      </p:nvGrpSpPr>
      <p:grpSpPr>
        <a:xfrm>
          <a:off x="0" y="0"/>
          <a:ext cx="0" cy="0"/>
          <a:chOff x="0" y="0"/>
          <a:chExt cx="0" cy="0"/>
        </a:xfrm>
      </p:grpSpPr>
      <p:sp>
        <p:nvSpPr>
          <p:cNvPr id="182" name="Google Shape;182;p65"/>
          <p:cNvSpPr txBox="1">
            <a:spLocks noGrp="1"/>
          </p:cNvSpPr>
          <p:nvPr>
            <p:ph type="title"/>
          </p:nvPr>
        </p:nvSpPr>
        <p:spPr>
          <a:xfrm>
            <a:off x="0" y="365127"/>
            <a:ext cx="9144000" cy="543596"/>
          </a:xfrm>
          <a:prstGeom prst="rect">
            <a:avLst/>
          </a:prstGeom>
          <a:solidFill>
            <a:schemeClr val="accent3"/>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65"/>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4" name="Google Shape;184;p65" descr="A close up of a logo&#10;&#10;Description automatically generated"/>
          <p:cNvPicPr preferRelativeResize="0"/>
          <p:nvPr/>
        </p:nvPicPr>
        <p:blipFill rotWithShape="1">
          <a:blip r:embed="rId2">
            <a:alphaModFix/>
          </a:blip>
          <a:srcRect/>
          <a:stretch/>
        </p:blipFill>
        <p:spPr>
          <a:xfrm>
            <a:off x="8202542" y="365123"/>
            <a:ext cx="329898" cy="543600"/>
          </a:xfrm>
          <a:prstGeom prst="rect">
            <a:avLst/>
          </a:prstGeom>
          <a:noFill/>
          <a:ln>
            <a:noFill/>
          </a:ln>
        </p:spPr>
      </p:pic>
      <p:pic>
        <p:nvPicPr>
          <p:cNvPr id="185" name="Google Shape;185;p65" descr="A close up of a logo&#10;&#10;Description automatically generated"/>
          <p:cNvPicPr preferRelativeResize="0"/>
          <p:nvPr/>
        </p:nvPicPr>
        <p:blipFill rotWithShape="1">
          <a:blip r:embed="rId2">
            <a:alphaModFix/>
          </a:blip>
          <a:srcRect/>
          <a:stretch/>
        </p:blipFill>
        <p:spPr>
          <a:xfrm>
            <a:off x="7869167" y="365123"/>
            <a:ext cx="329898" cy="543600"/>
          </a:xfrm>
          <a:prstGeom prst="rect">
            <a:avLst/>
          </a:prstGeom>
          <a:noFill/>
          <a:ln>
            <a:noFill/>
          </a:ln>
        </p:spPr>
      </p:pic>
      <p:pic>
        <p:nvPicPr>
          <p:cNvPr id="186" name="Google Shape;186;p65"/>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87"/>
        <p:cNvGrpSpPr/>
        <p:nvPr/>
      </p:nvGrpSpPr>
      <p:grpSpPr>
        <a:xfrm>
          <a:off x="0" y="0"/>
          <a:ext cx="0" cy="0"/>
          <a:chOff x="0" y="0"/>
          <a:chExt cx="0" cy="0"/>
        </a:xfrm>
      </p:grpSpPr>
      <p:pic>
        <p:nvPicPr>
          <p:cNvPr id="188" name="Google Shape;188;p66" descr="A close up of a logo&#10;&#10;Description automatically generated"/>
          <p:cNvPicPr preferRelativeResize="0"/>
          <p:nvPr/>
        </p:nvPicPr>
        <p:blipFill rotWithShape="1">
          <a:blip r:embed="rId2">
            <a:alphaModFix amt="35000"/>
          </a:blip>
          <a:srcRect/>
          <a:stretch/>
        </p:blipFill>
        <p:spPr>
          <a:xfrm>
            <a:off x="1139485" y="-27384"/>
            <a:ext cx="4227398" cy="6965830"/>
          </a:xfrm>
          <a:prstGeom prst="rect">
            <a:avLst/>
          </a:prstGeom>
          <a:noFill/>
          <a:ln>
            <a:noFill/>
          </a:ln>
        </p:spPr>
      </p:pic>
      <p:pic>
        <p:nvPicPr>
          <p:cNvPr id="189" name="Google Shape;189;p66" descr="A close up of a logo&#10;&#10;Description automatically generated"/>
          <p:cNvPicPr preferRelativeResize="0"/>
          <p:nvPr/>
        </p:nvPicPr>
        <p:blipFill rotWithShape="1">
          <a:blip r:embed="rId2">
            <a:alphaModFix amt="35000"/>
          </a:blip>
          <a:srcRect/>
          <a:stretch/>
        </p:blipFill>
        <p:spPr>
          <a:xfrm>
            <a:off x="3971667" y="-27384"/>
            <a:ext cx="4227398" cy="6965830"/>
          </a:xfrm>
          <a:prstGeom prst="rect">
            <a:avLst/>
          </a:prstGeom>
          <a:noFill/>
          <a:ln>
            <a:noFill/>
          </a:ln>
        </p:spPr>
      </p:pic>
      <p:sp>
        <p:nvSpPr>
          <p:cNvPr id="190" name="Google Shape;190;p66"/>
          <p:cNvSpPr txBox="1">
            <a:spLocks noGrp="1"/>
          </p:cNvSpPr>
          <p:nvPr>
            <p:ph type="title"/>
          </p:nvPr>
        </p:nvSpPr>
        <p:spPr>
          <a:xfrm>
            <a:off x="0" y="365127"/>
            <a:ext cx="9144000" cy="543596"/>
          </a:xfrm>
          <a:prstGeom prst="rect">
            <a:avLst/>
          </a:prstGeom>
          <a:no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dk1"/>
              </a:buClr>
              <a:buSzPts val="2800"/>
              <a:buFont typeface="Calibri"/>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66"/>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2" name="Google Shape;192;p66"/>
          <p:cNvPicPr preferRelativeResize="0"/>
          <p:nvPr/>
        </p:nvPicPr>
        <p:blipFill rotWithShape="1">
          <a:blip r:embed="rId3">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4"/>
        <p:cNvGrpSpPr/>
        <p:nvPr/>
      </p:nvGrpSpPr>
      <p:grpSpPr>
        <a:xfrm>
          <a:off x="0" y="0"/>
          <a:ext cx="0" cy="0"/>
          <a:chOff x="0" y="0"/>
          <a:chExt cx="0" cy="0"/>
        </a:xfrm>
      </p:grpSpPr>
      <p:pic>
        <p:nvPicPr>
          <p:cNvPr id="25" name="Google Shape;25;p70" descr="A close up of a logo&#10;&#10;Description automatically generate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6" name="Google Shape;26;p70"/>
          <p:cNvSpPr txBox="1">
            <a:spLocks noGrp="1"/>
          </p:cNvSpPr>
          <p:nvPr>
            <p:ph type="ctrTitle"/>
          </p:nvPr>
        </p:nvSpPr>
        <p:spPr>
          <a:xfrm>
            <a:off x="5282952" y="548680"/>
            <a:ext cx="3681536" cy="234741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0"/>
          <p:cNvSpPr txBox="1">
            <a:spLocks noGrp="1"/>
          </p:cNvSpPr>
          <p:nvPr>
            <p:ph type="subTitle" idx="1"/>
          </p:nvPr>
        </p:nvSpPr>
        <p:spPr>
          <a:xfrm>
            <a:off x="5318556" y="4149080"/>
            <a:ext cx="3610328" cy="10738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193"/>
        <p:cNvGrpSpPr/>
        <p:nvPr/>
      </p:nvGrpSpPr>
      <p:grpSpPr>
        <a:xfrm>
          <a:off x="0" y="0"/>
          <a:ext cx="0" cy="0"/>
          <a:chOff x="0" y="0"/>
          <a:chExt cx="0" cy="0"/>
        </a:xfrm>
      </p:grpSpPr>
      <p:pic>
        <p:nvPicPr>
          <p:cNvPr id="194" name="Google Shape;194;p67" descr="A picture containing tree, outdoor, grass, sport&#10;&#10;Description automatically generated"/>
          <p:cNvPicPr preferRelativeResize="0"/>
          <p:nvPr/>
        </p:nvPicPr>
        <p:blipFill rotWithShape="1">
          <a:blip r:embed="rId2">
            <a:alphaModFix/>
          </a:blip>
          <a:srcRect/>
          <a:stretch/>
        </p:blipFill>
        <p:spPr>
          <a:xfrm>
            <a:off x="0" y="0"/>
            <a:ext cx="3935760" cy="6858000"/>
          </a:xfrm>
          <a:prstGeom prst="rect">
            <a:avLst/>
          </a:prstGeom>
          <a:noFill/>
          <a:ln>
            <a:noFill/>
          </a:ln>
        </p:spPr>
      </p:pic>
      <p:pic>
        <p:nvPicPr>
          <p:cNvPr id="195" name="Google Shape;195;p67"/>
          <p:cNvPicPr preferRelativeResize="0"/>
          <p:nvPr/>
        </p:nvPicPr>
        <p:blipFill rotWithShape="1">
          <a:blip r:embed="rId3">
            <a:alphaModFix/>
          </a:blip>
          <a:srcRect/>
          <a:stretch/>
        </p:blipFill>
        <p:spPr>
          <a:xfrm>
            <a:off x="-327034" y="0"/>
            <a:ext cx="8256240" cy="6858000"/>
          </a:xfrm>
          <a:prstGeom prst="rect">
            <a:avLst/>
          </a:prstGeom>
          <a:noFill/>
          <a:ln>
            <a:noFill/>
          </a:ln>
        </p:spPr>
      </p:pic>
      <p:sp>
        <p:nvSpPr>
          <p:cNvPr id="196" name="Google Shape;196;p67"/>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67"/>
          <p:cNvSpPr txBox="1">
            <a:spLocks noGrp="1"/>
          </p:cNvSpPr>
          <p:nvPr>
            <p:ph type="body" idx="1"/>
          </p:nvPr>
        </p:nvSpPr>
        <p:spPr>
          <a:xfrm>
            <a:off x="2123728" y="1268760"/>
            <a:ext cx="6075337"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8" name="Google Shape;198;p67" descr="A close up of a logo&#10;&#10;Description automatically generated"/>
          <p:cNvPicPr preferRelativeResize="0"/>
          <p:nvPr/>
        </p:nvPicPr>
        <p:blipFill rotWithShape="1">
          <a:blip r:embed="rId4">
            <a:alphaModFix/>
          </a:blip>
          <a:srcRect/>
          <a:stretch/>
        </p:blipFill>
        <p:spPr>
          <a:xfrm>
            <a:off x="8202542" y="365123"/>
            <a:ext cx="329898" cy="543600"/>
          </a:xfrm>
          <a:prstGeom prst="rect">
            <a:avLst/>
          </a:prstGeom>
          <a:noFill/>
          <a:ln>
            <a:noFill/>
          </a:ln>
        </p:spPr>
      </p:pic>
      <p:pic>
        <p:nvPicPr>
          <p:cNvPr id="199" name="Google Shape;199;p67" descr="A close up of a logo&#10;&#10;Description automatically generated"/>
          <p:cNvPicPr preferRelativeResize="0"/>
          <p:nvPr/>
        </p:nvPicPr>
        <p:blipFill rotWithShape="1">
          <a:blip r:embed="rId4">
            <a:alphaModFix/>
          </a:blip>
          <a:srcRect/>
          <a:stretch/>
        </p:blipFill>
        <p:spPr>
          <a:xfrm>
            <a:off x="7869167" y="365123"/>
            <a:ext cx="329898" cy="543600"/>
          </a:xfrm>
          <a:prstGeom prst="rect">
            <a:avLst/>
          </a:prstGeom>
          <a:noFill/>
          <a:ln>
            <a:noFill/>
          </a:ln>
        </p:spPr>
      </p:pic>
      <p:pic>
        <p:nvPicPr>
          <p:cNvPr id="200" name="Google Shape;200;p67"/>
          <p:cNvPicPr preferRelativeResize="0"/>
          <p:nvPr/>
        </p:nvPicPr>
        <p:blipFill rotWithShape="1">
          <a:blip r:embed="rId5">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01"/>
        <p:cNvGrpSpPr/>
        <p:nvPr/>
      </p:nvGrpSpPr>
      <p:grpSpPr>
        <a:xfrm>
          <a:off x="0" y="0"/>
          <a:ext cx="0" cy="0"/>
          <a:chOff x="0" y="0"/>
          <a:chExt cx="0" cy="0"/>
        </a:xfrm>
      </p:grpSpPr>
      <p:sp>
        <p:nvSpPr>
          <p:cNvPr id="202" name="Google Shape;202;p68"/>
          <p:cNvSpPr txBox="1">
            <a:spLocks noGrp="1"/>
          </p:cNvSpPr>
          <p:nvPr>
            <p:ph type="title"/>
          </p:nvPr>
        </p:nvSpPr>
        <p:spPr>
          <a:xfrm>
            <a:off x="0" y="365127"/>
            <a:ext cx="9144000" cy="543596"/>
          </a:xfrm>
          <a:prstGeom prst="rect">
            <a:avLst/>
          </a:prstGeom>
          <a:no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dk1"/>
              </a:buClr>
              <a:buSzPts val="2800"/>
              <a:buFont typeface="Calibri"/>
              <a:buNone/>
              <a:defRPr sz="2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68"/>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4" name="Google Shape;204;p68"/>
          <p:cNvPicPr preferRelativeResize="0"/>
          <p:nvPr/>
        </p:nvPicPr>
        <p:blipFill rotWithShape="1">
          <a:blip r:embed="rId2">
            <a:alphaModFix/>
          </a:blip>
          <a:srcRect/>
          <a:stretch/>
        </p:blipFill>
        <p:spPr>
          <a:xfrm>
            <a:off x="8388424" y="6068037"/>
            <a:ext cx="504856" cy="67333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8"/>
        <p:cNvGrpSpPr/>
        <p:nvPr/>
      </p:nvGrpSpPr>
      <p:grpSpPr>
        <a:xfrm>
          <a:off x="0" y="0"/>
          <a:ext cx="0" cy="0"/>
          <a:chOff x="0" y="0"/>
          <a:chExt cx="0" cy="0"/>
        </a:xfrm>
      </p:grpSpPr>
      <p:pic>
        <p:nvPicPr>
          <p:cNvPr id="29" name="Google Shape;29;p71" descr="A picture containing person, laptop, indoor, building&#10;&#10;Description automatically generated"/>
          <p:cNvPicPr preferRelativeResize="0"/>
          <p:nvPr/>
        </p:nvPicPr>
        <p:blipFill rotWithShape="1">
          <a:blip r:embed="rId2">
            <a:alphaModFix/>
          </a:blip>
          <a:srcRect/>
          <a:stretch/>
        </p:blipFill>
        <p:spPr>
          <a:xfrm flipH="1">
            <a:off x="395536" y="0"/>
            <a:ext cx="5899584" cy="3545632"/>
          </a:xfrm>
          <a:prstGeom prst="rect">
            <a:avLst/>
          </a:prstGeom>
          <a:noFill/>
          <a:ln>
            <a:noFill/>
          </a:ln>
        </p:spPr>
      </p:pic>
      <p:pic>
        <p:nvPicPr>
          <p:cNvPr id="30" name="Google Shape;30;p71" descr="A person sitting on a bench in front of a brick building&#10;&#10;Description automatically generated"/>
          <p:cNvPicPr preferRelativeResize="0"/>
          <p:nvPr/>
        </p:nvPicPr>
        <p:blipFill rotWithShape="1">
          <a:blip r:embed="rId3">
            <a:alphaModFix/>
          </a:blip>
          <a:srcRect l="4950"/>
          <a:stretch/>
        </p:blipFill>
        <p:spPr>
          <a:xfrm>
            <a:off x="0" y="3429000"/>
            <a:ext cx="6228184" cy="3429000"/>
          </a:xfrm>
          <a:prstGeom prst="rect">
            <a:avLst/>
          </a:prstGeom>
          <a:noFill/>
          <a:ln>
            <a:noFill/>
          </a:ln>
        </p:spPr>
      </p:pic>
      <p:pic>
        <p:nvPicPr>
          <p:cNvPr id="31" name="Google Shape;31;p71"/>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32" name="Google Shape;32;p71"/>
          <p:cNvPicPr preferRelativeResize="0"/>
          <p:nvPr/>
        </p:nvPicPr>
        <p:blipFill rotWithShape="1">
          <a:blip r:embed="rId5">
            <a:alphaModFix/>
          </a:blip>
          <a:srcRect/>
          <a:stretch/>
        </p:blipFill>
        <p:spPr>
          <a:xfrm>
            <a:off x="250720" y="2453758"/>
            <a:ext cx="1603082" cy="2138045"/>
          </a:xfrm>
          <a:prstGeom prst="rect">
            <a:avLst/>
          </a:prstGeom>
          <a:noFill/>
          <a:ln>
            <a:noFill/>
          </a:ln>
        </p:spPr>
      </p:pic>
      <p:sp>
        <p:nvSpPr>
          <p:cNvPr id="33" name="Google Shape;33;p71"/>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subTitle" idx="1"/>
          </p:nvPr>
        </p:nvSpPr>
        <p:spPr>
          <a:xfrm>
            <a:off x="5282952" y="4515402"/>
            <a:ext cx="3610328"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5"/>
        <p:cNvGrpSpPr/>
        <p:nvPr/>
      </p:nvGrpSpPr>
      <p:grpSpPr>
        <a:xfrm>
          <a:off x="0" y="0"/>
          <a:ext cx="0" cy="0"/>
          <a:chOff x="0" y="0"/>
          <a:chExt cx="0" cy="0"/>
        </a:xfrm>
      </p:grpSpPr>
      <p:pic>
        <p:nvPicPr>
          <p:cNvPr id="36" name="Google Shape;36;p72" descr="A group of people standing on a beach&#10;&#10;Description automatically generated"/>
          <p:cNvPicPr preferRelativeResize="0"/>
          <p:nvPr/>
        </p:nvPicPr>
        <p:blipFill rotWithShape="1">
          <a:blip r:embed="rId2">
            <a:alphaModFix/>
          </a:blip>
          <a:srcRect/>
          <a:stretch/>
        </p:blipFill>
        <p:spPr>
          <a:xfrm>
            <a:off x="-324544" y="5855"/>
            <a:ext cx="6949952" cy="6858000"/>
          </a:xfrm>
          <a:prstGeom prst="rect">
            <a:avLst/>
          </a:prstGeom>
          <a:noFill/>
          <a:ln>
            <a:noFill/>
          </a:ln>
        </p:spPr>
      </p:pic>
      <p:pic>
        <p:nvPicPr>
          <p:cNvPr id="37" name="Google Shape;37;p72" descr="A close up of a logo&#10;&#10;Description automatically generate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8" name="Google Shape;38;p72"/>
          <p:cNvSpPr txBox="1">
            <a:spLocks noGrp="1"/>
          </p:cNvSpPr>
          <p:nvPr>
            <p:ph type="ctrTitle"/>
          </p:nvPr>
        </p:nvSpPr>
        <p:spPr>
          <a:xfrm>
            <a:off x="5282952" y="548680"/>
            <a:ext cx="3681536" cy="2347418"/>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alibri"/>
              <a:buNone/>
              <a:defRPr sz="40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2"/>
          <p:cNvSpPr txBox="1">
            <a:spLocks noGrp="1"/>
          </p:cNvSpPr>
          <p:nvPr>
            <p:ph type="subTitle" idx="1"/>
          </p:nvPr>
        </p:nvSpPr>
        <p:spPr>
          <a:xfrm>
            <a:off x="5318556" y="4149080"/>
            <a:ext cx="3610328" cy="1073838"/>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0" name="Google Shape;40;p72" descr="A picture containing text, book&#10;&#10;Description automatically generated"/>
          <p:cNvPicPr preferRelativeResize="0"/>
          <p:nvPr/>
        </p:nvPicPr>
        <p:blipFill rotWithShape="1">
          <a:blip r:embed="rId4">
            <a:alphaModFix/>
          </a:blip>
          <a:srcRect/>
          <a:stretch/>
        </p:blipFill>
        <p:spPr>
          <a:xfrm>
            <a:off x="6658711" y="5517232"/>
            <a:ext cx="930019" cy="12403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1"/>
        <p:cNvGrpSpPr/>
        <p:nvPr/>
      </p:nvGrpSpPr>
      <p:grpSpPr>
        <a:xfrm>
          <a:off x="0" y="0"/>
          <a:ext cx="0" cy="0"/>
          <a:chOff x="0" y="0"/>
          <a:chExt cx="0" cy="0"/>
        </a:xfrm>
      </p:grpSpPr>
      <p:pic>
        <p:nvPicPr>
          <p:cNvPr id="42" name="Google Shape;42;p73" descr="A person standing in front of a graffiti covered wall&#10;&#10;Description automatically generated"/>
          <p:cNvPicPr preferRelativeResize="0"/>
          <p:nvPr/>
        </p:nvPicPr>
        <p:blipFill rotWithShape="1">
          <a:blip r:embed="rId2">
            <a:alphaModFix/>
          </a:blip>
          <a:srcRect l="4326"/>
          <a:stretch/>
        </p:blipFill>
        <p:spPr>
          <a:xfrm>
            <a:off x="0" y="-16864"/>
            <a:ext cx="7236296" cy="6902248"/>
          </a:xfrm>
          <a:prstGeom prst="rect">
            <a:avLst/>
          </a:prstGeom>
          <a:noFill/>
          <a:ln>
            <a:noFill/>
          </a:ln>
        </p:spPr>
      </p:pic>
      <p:pic>
        <p:nvPicPr>
          <p:cNvPr id="43" name="Google Shape;43;p73" descr="A close up of a logo&#10;&#10;Description automatically generate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4" name="Google Shape;44;p73"/>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3"/>
          <p:cNvSpPr txBox="1">
            <a:spLocks noGrp="1"/>
          </p:cNvSpPr>
          <p:nvPr>
            <p:ph type="subTitle" idx="1"/>
          </p:nvPr>
        </p:nvSpPr>
        <p:spPr>
          <a:xfrm>
            <a:off x="5282952" y="4515402"/>
            <a:ext cx="3610328" cy="929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6" name="Google Shape;46;p73"/>
          <p:cNvPicPr preferRelativeResize="0"/>
          <p:nvPr/>
        </p:nvPicPr>
        <p:blipFill rotWithShape="1">
          <a:blip r:embed="rId4">
            <a:alphaModFix/>
          </a:blip>
          <a:srcRect/>
          <a:stretch/>
        </p:blipFill>
        <p:spPr>
          <a:xfrm>
            <a:off x="8388424" y="6068037"/>
            <a:ext cx="504856" cy="67333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47"/>
        <p:cNvGrpSpPr/>
        <p:nvPr/>
      </p:nvGrpSpPr>
      <p:grpSpPr>
        <a:xfrm>
          <a:off x="0" y="0"/>
          <a:ext cx="0" cy="0"/>
          <a:chOff x="0" y="0"/>
          <a:chExt cx="0" cy="0"/>
        </a:xfrm>
      </p:grpSpPr>
      <p:pic>
        <p:nvPicPr>
          <p:cNvPr id="48" name="Google Shape;48;p74" descr="A picture containing person, indoor, table, sitting&#10;&#10;Description automatically generated"/>
          <p:cNvPicPr preferRelativeResize="0"/>
          <p:nvPr/>
        </p:nvPicPr>
        <p:blipFill rotWithShape="1">
          <a:blip r:embed="rId2">
            <a:alphaModFix/>
          </a:blip>
          <a:srcRect l="13232" r="13752"/>
          <a:stretch/>
        </p:blipFill>
        <p:spPr>
          <a:xfrm>
            <a:off x="0" y="1"/>
            <a:ext cx="9144000" cy="6858000"/>
          </a:xfrm>
          <a:prstGeom prst="rect">
            <a:avLst/>
          </a:prstGeom>
          <a:noFill/>
          <a:ln>
            <a:noFill/>
          </a:ln>
        </p:spPr>
      </p:pic>
      <p:pic>
        <p:nvPicPr>
          <p:cNvPr id="49" name="Google Shape;49;p74" descr="A close up of a logo&#10;&#10;Description automatically generated"/>
          <p:cNvPicPr preferRelativeResize="0"/>
          <p:nvPr/>
        </p:nvPicPr>
        <p:blipFill rotWithShape="1">
          <a:blip r:embed="rId3">
            <a:alphaModFix amt="35000"/>
          </a:blip>
          <a:srcRect/>
          <a:stretch/>
        </p:blipFill>
        <p:spPr>
          <a:xfrm>
            <a:off x="395536" y="0"/>
            <a:ext cx="4161971" cy="6858000"/>
          </a:xfrm>
          <a:prstGeom prst="rect">
            <a:avLst/>
          </a:prstGeom>
          <a:noFill/>
          <a:ln>
            <a:noFill/>
          </a:ln>
        </p:spPr>
      </p:pic>
      <p:sp>
        <p:nvSpPr>
          <p:cNvPr id="50" name="Google Shape;50;p74"/>
          <p:cNvSpPr txBox="1">
            <a:spLocks noGrp="1"/>
          </p:cNvSpPr>
          <p:nvPr>
            <p:ph type="ctrTitle"/>
          </p:nvPr>
        </p:nvSpPr>
        <p:spPr>
          <a:xfrm>
            <a:off x="5282952" y="508498"/>
            <a:ext cx="3681536" cy="2387600"/>
          </a:xfrm>
          <a:prstGeom prst="rect">
            <a:avLst/>
          </a:prstGeom>
          <a:solidFill>
            <a:schemeClr val="lt1">
              <a:alpha val="60000"/>
            </a:scheme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4"/>
          <p:cNvSpPr txBox="1">
            <a:spLocks noGrp="1"/>
          </p:cNvSpPr>
          <p:nvPr>
            <p:ph type="subTitle" idx="1"/>
          </p:nvPr>
        </p:nvSpPr>
        <p:spPr>
          <a:xfrm>
            <a:off x="5282952" y="3429000"/>
            <a:ext cx="3610328" cy="929822"/>
          </a:xfrm>
          <a:prstGeom prst="rect">
            <a:avLst/>
          </a:prstGeom>
          <a:solidFill>
            <a:schemeClr val="lt1">
              <a:alpha val="60000"/>
            </a:schemeClr>
          </a:solid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2" name="Google Shape;52;p74" descr="A picture containing text, book&#10;&#10;Description automatically generated"/>
          <p:cNvPicPr preferRelativeResize="0"/>
          <p:nvPr/>
        </p:nvPicPr>
        <p:blipFill rotWithShape="1">
          <a:blip r:embed="rId4">
            <a:alphaModFix/>
          </a:blip>
          <a:srcRect/>
          <a:stretch/>
        </p:blipFill>
        <p:spPr>
          <a:xfrm>
            <a:off x="8388000" y="6069600"/>
            <a:ext cx="504758" cy="6732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53"/>
        <p:cNvGrpSpPr/>
        <p:nvPr/>
      </p:nvGrpSpPr>
      <p:grpSpPr>
        <a:xfrm>
          <a:off x="0" y="0"/>
          <a:ext cx="0" cy="0"/>
          <a:chOff x="0" y="0"/>
          <a:chExt cx="0" cy="0"/>
        </a:xfrm>
      </p:grpSpPr>
      <p:sp>
        <p:nvSpPr>
          <p:cNvPr id="54" name="Google Shape;54;p75"/>
          <p:cNvSpPr txBox="1">
            <a:spLocks noGrp="1"/>
          </p:cNvSpPr>
          <p:nvPr>
            <p:ph type="ctrTitle"/>
          </p:nvPr>
        </p:nvSpPr>
        <p:spPr>
          <a:xfrm>
            <a:off x="5282952" y="1041400"/>
            <a:ext cx="3681536" cy="2387600"/>
          </a:xfrm>
          <a:prstGeom prst="rect">
            <a:avLst/>
          </a:prstGeom>
          <a:solidFill>
            <a:schemeClr val="lt1">
              <a:alpha val="60000"/>
            </a:schemeClr>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Calibri"/>
              <a:buNone/>
              <a:defRPr sz="40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5"/>
          <p:cNvSpPr txBox="1">
            <a:spLocks noGrp="1"/>
          </p:cNvSpPr>
          <p:nvPr>
            <p:ph type="subTitle" idx="1"/>
          </p:nvPr>
        </p:nvSpPr>
        <p:spPr>
          <a:xfrm>
            <a:off x="5282952" y="4797152"/>
            <a:ext cx="3610328" cy="929822"/>
          </a:xfrm>
          <a:prstGeom prst="rect">
            <a:avLst/>
          </a:prstGeom>
          <a:solidFill>
            <a:schemeClr val="lt1">
              <a:alpha val="60000"/>
            </a:schemeClr>
          </a:solid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6" name="Google Shape;56;p75" descr="A picture containing text, book&#10;&#10;Description automatically generated"/>
          <p:cNvPicPr preferRelativeResize="0"/>
          <p:nvPr/>
        </p:nvPicPr>
        <p:blipFill rotWithShape="1">
          <a:blip r:embed="rId2">
            <a:alphaModFix/>
          </a:blip>
          <a:srcRect/>
          <a:stretch/>
        </p:blipFill>
        <p:spPr>
          <a:xfrm>
            <a:off x="8388000" y="6069600"/>
            <a:ext cx="504758" cy="673200"/>
          </a:xfrm>
          <a:prstGeom prst="rect">
            <a:avLst/>
          </a:prstGeom>
          <a:noFill/>
          <a:ln>
            <a:noFill/>
          </a:ln>
        </p:spPr>
      </p:pic>
      <p:pic>
        <p:nvPicPr>
          <p:cNvPr id="57" name="Google Shape;57;p75"/>
          <p:cNvPicPr preferRelativeResize="0"/>
          <p:nvPr/>
        </p:nvPicPr>
        <p:blipFill rotWithShape="1">
          <a:blip r:embed="rId3">
            <a:alphaModFix/>
          </a:blip>
          <a:srcRect/>
          <a:stretch/>
        </p:blipFill>
        <p:spPr>
          <a:xfrm>
            <a:off x="971600" y="0"/>
            <a:ext cx="4161971" cy="6858000"/>
          </a:xfrm>
          <a:prstGeom prst="rect">
            <a:avLst/>
          </a:prstGeom>
          <a:noFill/>
          <a:ln>
            <a:noFill/>
          </a:ln>
        </p:spPr>
      </p:pic>
      <p:pic>
        <p:nvPicPr>
          <p:cNvPr id="58" name="Google Shape;58;p75"/>
          <p:cNvPicPr preferRelativeResize="0"/>
          <p:nvPr/>
        </p:nvPicPr>
        <p:blipFill rotWithShape="1">
          <a:blip r:embed="rId4">
            <a:alphaModFix/>
          </a:blip>
          <a:srcRect/>
          <a:stretch/>
        </p:blipFill>
        <p:spPr>
          <a:xfrm>
            <a:off x="8388424" y="6068037"/>
            <a:ext cx="504856" cy="673331"/>
          </a:xfrm>
          <a:prstGeom prst="rect">
            <a:avLst/>
          </a:prstGeom>
          <a:noFill/>
          <a:ln>
            <a:noFill/>
          </a:ln>
        </p:spPr>
      </p:pic>
      <p:pic>
        <p:nvPicPr>
          <p:cNvPr id="59" name="Google Shape;59;p75"/>
          <p:cNvPicPr preferRelativeResize="0"/>
          <p:nvPr/>
        </p:nvPicPr>
        <p:blipFill rotWithShape="1">
          <a:blip r:embed="rId3">
            <a:alphaModFix/>
          </a:blip>
          <a:srcRect/>
          <a:stretch/>
        </p:blipFill>
        <p:spPr>
          <a:xfrm>
            <a:off x="-1620688" y="7009"/>
            <a:ext cx="4161971"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0"/>
        <p:cNvGrpSpPr/>
        <p:nvPr/>
      </p:nvGrpSpPr>
      <p:grpSpPr>
        <a:xfrm>
          <a:off x="0" y="0"/>
          <a:ext cx="0" cy="0"/>
          <a:chOff x="0" y="0"/>
          <a:chExt cx="0" cy="0"/>
        </a:xfrm>
      </p:grpSpPr>
      <p:sp>
        <p:nvSpPr>
          <p:cNvPr id="61" name="Google Shape;61;p76"/>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6"/>
          <p:cNvSpPr txBox="1">
            <a:spLocks noGrp="1"/>
          </p:cNvSpPr>
          <p:nvPr>
            <p:ph type="body" idx="1"/>
          </p:nvPr>
        </p:nvSpPr>
        <p:spPr>
          <a:xfrm>
            <a:off x="251520" y="1268760"/>
            <a:ext cx="7947545" cy="504055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81000" algn="l">
              <a:lnSpc>
                <a:spcPct val="90000"/>
              </a:lnSpc>
              <a:spcBef>
                <a:spcPts val="500"/>
              </a:spcBef>
              <a:spcAft>
                <a:spcPts val="0"/>
              </a:spcAft>
              <a:buClr>
                <a:schemeClr val="dk1"/>
              </a:buClr>
              <a:buSzPts val="2400"/>
              <a:buChar char="•"/>
              <a:defRPr>
                <a:solidFill>
                  <a:schemeClr val="dk1"/>
                </a:solidFill>
              </a:defRPr>
            </a:lvl2pPr>
            <a:lvl3pPr marL="1371600" lvl="2" indent="-355600" algn="l">
              <a:lnSpc>
                <a:spcPct val="90000"/>
              </a:lnSpc>
              <a:spcBef>
                <a:spcPts val="500"/>
              </a:spcBef>
              <a:spcAft>
                <a:spcPts val="0"/>
              </a:spcAft>
              <a:buClr>
                <a:schemeClr val="dk1"/>
              </a:buClr>
              <a:buSzPts val="2000"/>
              <a:buChar char="•"/>
              <a:defRPr>
                <a:solidFill>
                  <a:schemeClr val="dk1"/>
                </a:solidFill>
              </a:defRPr>
            </a:lvl3pPr>
            <a:lvl4pPr marL="1828800" lvl="3" indent="-342900" algn="l">
              <a:lnSpc>
                <a:spcPct val="90000"/>
              </a:lnSpc>
              <a:spcBef>
                <a:spcPts val="500"/>
              </a:spcBef>
              <a:spcAft>
                <a:spcPts val="0"/>
              </a:spcAft>
              <a:buClr>
                <a:schemeClr val="dk1"/>
              </a:buClr>
              <a:buSzPts val="1800"/>
              <a:buChar char="•"/>
              <a:defRPr>
                <a:solidFill>
                  <a:schemeClr val="dk1"/>
                </a:solidFill>
              </a:defRPr>
            </a:lvl4pPr>
            <a:lvl5pPr marL="2286000" lvl="4" indent="-342900" algn="l">
              <a:lnSpc>
                <a:spcPct val="90000"/>
              </a:lnSpc>
              <a:spcBef>
                <a:spcPts val="500"/>
              </a:spcBef>
              <a:spcAft>
                <a:spcPts val="0"/>
              </a:spcAft>
              <a:buClr>
                <a:schemeClr val="dk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 name="Google Shape;63;p76"/>
          <p:cNvPicPr preferRelativeResize="0"/>
          <p:nvPr/>
        </p:nvPicPr>
        <p:blipFill rotWithShape="1">
          <a:blip r:embed="rId2">
            <a:alphaModFix/>
          </a:blip>
          <a:srcRect/>
          <a:stretch/>
        </p:blipFill>
        <p:spPr>
          <a:xfrm>
            <a:off x="8388424" y="6068037"/>
            <a:ext cx="504856" cy="673331"/>
          </a:xfrm>
          <a:prstGeom prst="rect">
            <a:avLst/>
          </a:prstGeom>
          <a:noFill/>
          <a:ln>
            <a:noFill/>
          </a:ln>
        </p:spPr>
      </p:pic>
      <p:pic>
        <p:nvPicPr>
          <p:cNvPr id="64" name="Google Shape;64;p76" descr="A close up of a logo&#10;&#10;Description automatically generated"/>
          <p:cNvPicPr preferRelativeResize="0"/>
          <p:nvPr/>
        </p:nvPicPr>
        <p:blipFill rotWithShape="1">
          <a:blip r:embed="rId3">
            <a:alphaModFix/>
          </a:blip>
          <a:srcRect/>
          <a:stretch/>
        </p:blipFill>
        <p:spPr>
          <a:xfrm>
            <a:off x="8202542" y="365123"/>
            <a:ext cx="329898" cy="543600"/>
          </a:xfrm>
          <a:prstGeom prst="rect">
            <a:avLst/>
          </a:prstGeom>
          <a:noFill/>
          <a:ln>
            <a:noFill/>
          </a:ln>
        </p:spPr>
      </p:pic>
      <p:pic>
        <p:nvPicPr>
          <p:cNvPr id="65" name="Google Shape;65;p76" descr="A close up of a logo&#10;&#10;Description automatically generated"/>
          <p:cNvPicPr preferRelativeResize="0"/>
          <p:nvPr/>
        </p:nvPicPr>
        <p:blipFill rotWithShape="1">
          <a:blip r:embed="rId3">
            <a:alphaModFix/>
          </a:blip>
          <a:srcRect/>
          <a:stretch/>
        </p:blipFill>
        <p:spPr>
          <a:xfrm>
            <a:off x="7869167" y="365123"/>
            <a:ext cx="329898" cy="5436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6" name="Google Shape;96;p1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sp>
        <p:nvSpPr>
          <p:cNvPr id="117" name="Google Shape;117;p5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5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5IqSYSi1kE"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88.png"/><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mw9_m39fokM"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80.png"/><Relationship Id="rId5" Type="http://schemas.openxmlformats.org/officeDocument/2006/relationships/image" Target="../media/image94.png"/><Relationship Id="rId4"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103.pn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www.commonsensemedia.org/website-reviews/roblox" TargetMode="External"/><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9"/>
          <p:cNvSpPr txBox="1">
            <a:spLocks noGrp="1"/>
          </p:cNvSpPr>
          <p:nvPr>
            <p:ph type="ctrTitle"/>
          </p:nvPr>
        </p:nvSpPr>
        <p:spPr>
          <a:xfrm>
            <a:off x="5282952" y="508498"/>
            <a:ext cx="3681536" cy="2387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libri"/>
              <a:buNone/>
            </a:pPr>
            <a:r>
              <a:rPr lang="en-GB"/>
              <a:t>Online safety talk to parents and carers</a:t>
            </a:r>
            <a:endParaRPr/>
          </a:p>
        </p:txBody>
      </p:sp>
      <p:sp>
        <p:nvSpPr>
          <p:cNvPr id="210" name="Google Shape;210;p49"/>
          <p:cNvSpPr txBox="1">
            <a:spLocks noGrp="1"/>
          </p:cNvSpPr>
          <p:nvPr>
            <p:ph type="subTitle" idx="1"/>
          </p:nvPr>
        </p:nvSpPr>
        <p:spPr>
          <a:xfrm>
            <a:off x="5354177" y="2610168"/>
            <a:ext cx="3610200" cy="1230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GB"/>
              <a:t>26th April 2023</a:t>
            </a:r>
            <a:endParaRPr/>
          </a:p>
        </p:txBody>
      </p:sp>
      <p:pic>
        <p:nvPicPr>
          <p:cNvPr id="211" name="Google Shape;211;p49"/>
          <p:cNvPicPr preferRelativeResize="0"/>
          <p:nvPr/>
        </p:nvPicPr>
        <p:blipFill rotWithShape="1">
          <a:blip r:embed="rId3">
            <a:alphaModFix/>
          </a:blip>
          <a:srcRect/>
          <a:stretch/>
        </p:blipFill>
        <p:spPr>
          <a:xfrm>
            <a:off x="5354175" y="3356400"/>
            <a:ext cx="836950" cy="769200"/>
          </a:xfrm>
          <a:prstGeom prst="rect">
            <a:avLst/>
          </a:prstGeom>
          <a:noFill/>
          <a:ln>
            <a:noFill/>
          </a:ln>
        </p:spPr>
      </p:pic>
      <p:pic>
        <p:nvPicPr>
          <p:cNvPr id="212" name="Google Shape;212;p49"/>
          <p:cNvPicPr preferRelativeResize="0"/>
          <p:nvPr/>
        </p:nvPicPr>
        <p:blipFill rotWithShape="1">
          <a:blip r:embed="rId4">
            <a:alphaModFix/>
          </a:blip>
          <a:srcRect/>
          <a:stretch/>
        </p:blipFill>
        <p:spPr>
          <a:xfrm>
            <a:off x="8117400" y="6074400"/>
            <a:ext cx="916475" cy="688200"/>
          </a:xfrm>
          <a:prstGeom prst="rect">
            <a:avLst/>
          </a:prstGeom>
          <a:noFill/>
          <a:ln>
            <a:noFill/>
          </a:ln>
        </p:spPr>
      </p:pic>
      <p:pic>
        <p:nvPicPr>
          <p:cNvPr id="213" name="Google Shape;213;p49"/>
          <p:cNvPicPr preferRelativeResize="0"/>
          <p:nvPr/>
        </p:nvPicPr>
        <p:blipFill rotWithShape="1">
          <a:blip r:embed="rId5">
            <a:alphaModFix/>
          </a:blip>
          <a:srcRect/>
          <a:stretch/>
        </p:blipFill>
        <p:spPr>
          <a:xfrm>
            <a:off x="6407400" y="3107400"/>
            <a:ext cx="662000" cy="643200"/>
          </a:xfrm>
          <a:prstGeom prst="rect">
            <a:avLst/>
          </a:prstGeom>
          <a:noFill/>
          <a:ln>
            <a:noFill/>
          </a:ln>
        </p:spPr>
      </p:pic>
      <p:pic>
        <p:nvPicPr>
          <p:cNvPr id="214" name="Google Shape;214;p49"/>
          <p:cNvPicPr preferRelativeResize="0"/>
          <p:nvPr/>
        </p:nvPicPr>
        <p:blipFill rotWithShape="1">
          <a:blip r:embed="rId6">
            <a:alphaModFix/>
          </a:blip>
          <a:srcRect/>
          <a:stretch/>
        </p:blipFill>
        <p:spPr>
          <a:xfrm>
            <a:off x="7285675" y="3482400"/>
            <a:ext cx="662000" cy="722526"/>
          </a:xfrm>
          <a:prstGeom prst="rect">
            <a:avLst/>
          </a:prstGeom>
          <a:noFill/>
          <a:ln>
            <a:noFill/>
          </a:ln>
        </p:spPr>
      </p:pic>
      <p:pic>
        <p:nvPicPr>
          <p:cNvPr id="215" name="Google Shape;215;p49"/>
          <p:cNvPicPr preferRelativeResize="0"/>
          <p:nvPr/>
        </p:nvPicPr>
        <p:blipFill rotWithShape="1">
          <a:blip r:embed="rId7">
            <a:alphaModFix/>
          </a:blip>
          <a:srcRect/>
          <a:stretch/>
        </p:blipFill>
        <p:spPr>
          <a:xfrm>
            <a:off x="3752400" y="6219875"/>
            <a:ext cx="1379400" cy="542725"/>
          </a:xfrm>
          <a:prstGeom prst="rect">
            <a:avLst/>
          </a:prstGeom>
          <a:noFill/>
          <a:ln>
            <a:noFill/>
          </a:ln>
        </p:spPr>
      </p:pic>
      <p:pic>
        <p:nvPicPr>
          <p:cNvPr id="216" name="Google Shape;216;p49"/>
          <p:cNvPicPr preferRelativeResize="0"/>
          <p:nvPr/>
        </p:nvPicPr>
        <p:blipFill rotWithShape="1">
          <a:blip r:embed="rId8">
            <a:alphaModFix/>
          </a:blip>
          <a:srcRect/>
          <a:stretch/>
        </p:blipFill>
        <p:spPr>
          <a:xfrm>
            <a:off x="8117400" y="3107400"/>
            <a:ext cx="769232" cy="643200"/>
          </a:xfrm>
          <a:prstGeom prst="rect">
            <a:avLst/>
          </a:prstGeom>
          <a:noFill/>
          <a:ln>
            <a:noFill/>
          </a:ln>
        </p:spPr>
      </p:pic>
      <p:pic>
        <p:nvPicPr>
          <p:cNvPr id="217" name="Google Shape;217;p49"/>
          <p:cNvPicPr preferRelativeResize="0"/>
          <p:nvPr/>
        </p:nvPicPr>
        <p:blipFill rotWithShape="1">
          <a:blip r:embed="rId9">
            <a:alphaModFix/>
          </a:blip>
          <a:srcRect/>
          <a:stretch/>
        </p:blipFill>
        <p:spPr>
          <a:xfrm>
            <a:off x="6344400" y="4125600"/>
            <a:ext cx="662000" cy="706133"/>
          </a:xfrm>
          <a:prstGeom prst="rect">
            <a:avLst/>
          </a:prstGeom>
          <a:noFill/>
          <a:ln>
            <a:noFill/>
          </a:ln>
        </p:spPr>
      </p:pic>
      <p:pic>
        <p:nvPicPr>
          <p:cNvPr id="218" name="Google Shape;218;p49"/>
          <p:cNvPicPr preferRelativeResize="0"/>
          <p:nvPr/>
        </p:nvPicPr>
        <p:blipFill rotWithShape="1">
          <a:blip r:embed="rId10">
            <a:alphaModFix/>
          </a:blip>
          <a:srcRect/>
          <a:stretch/>
        </p:blipFill>
        <p:spPr>
          <a:xfrm>
            <a:off x="4976400" y="4445400"/>
            <a:ext cx="836950" cy="774554"/>
          </a:xfrm>
          <a:prstGeom prst="rect">
            <a:avLst/>
          </a:prstGeom>
          <a:noFill/>
          <a:ln>
            <a:noFill/>
          </a:ln>
        </p:spPr>
      </p:pic>
      <p:pic>
        <p:nvPicPr>
          <p:cNvPr id="219" name="Google Shape;219;p49"/>
          <p:cNvPicPr preferRelativeResize="0"/>
          <p:nvPr/>
        </p:nvPicPr>
        <p:blipFill rotWithShape="1">
          <a:blip r:embed="rId11">
            <a:alphaModFix/>
          </a:blip>
          <a:srcRect/>
          <a:stretch/>
        </p:blipFill>
        <p:spPr>
          <a:xfrm>
            <a:off x="7359075" y="5111400"/>
            <a:ext cx="1605431" cy="774550"/>
          </a:xfrm>
          <a:prstGeom prst="rect">
            <a:avLst/>
          </a:prstGeom>
          <a:noFill/>
          <a:ln>
            <a:noFill/>
          </a:ln>
        </p:spPr>
      </p:pic>
      <p:pic>
        <p:nvPicPr>
          <p:cNvPr id="220" name="Google Shape;220;p49"/>
          <p:cNvPicPr preferRelativeResize="0"/>
          <p:nvPr/>
        </p:nvPicPr>
        <p:blipFill rotWithShape="1">
          <a:blip r:embed="rId12">
            <a:alphaModFix/>
          </a:blip>
          <a:srcRect/>
          <a:stretch/>
        </p:blipFill>
        <p:spPr>
          <a:xfrm>
            <a:off x="7830788" y="4340075"/>
            <a:ext cx="662000" cy="636166"/>
          </a:xfrm>
          <a:prstGeom prst="rect">
            <a:avLst/>
          </a:prstGeom>
          <a:noFill/>
          <a:ln>
            <a:noFill/>
          </a:ln>
        </p:spPr>
      </p:pic>
      <p:pic>
        <p:nvPicPr>
          <p:cNvPr id="221" name="Google Shape;221;p49"/>
          <p:cNvPicPr preferRelativeResize="0"/>
          <p:nvPr/>
        </p:nvPicPr>
        <p:blipFill rotWithShape="1">
          <a:blip r:embed="rId13">
            <a:alphaModFix/>
          </a:blip>
          <a:srcRect/>
          <a:stretch/>
        </p:blipFill>
        <p:spPr>
          <a:xfrm>
            <a:off x="7285675" y="6100413"/>
            <a:ext cx="616397" cy="636175"/>
          </a:xfrm>
          <a:prstGeom prst="rect">
            <a:avLst/>
          </a:prstGeom>
          <a:noFill/>
          <a:ln>
            <a:noFill/>
          </a:ln>
        </p:spPr>
      </p:pic>
      <p:pic>
        <p:nvPicPr>
          <p:cNvPr id="222" name="Google Shape;222;p49"/>
          <p:cNvPicPr preferRelativeResize="0"/>
          <p:nvPr/>
        </p:nvPicPr>
        <p:blipFill rotWithShape="1">
          <a:blip r:embed="rId14">
            <a:alphaModFix/>
          </a:blip>
          <a:srcRect/>
          <a:stretch/>
        </p:blipFill>
        <p:spPr>
          <a:xfrm>
            <a:off x="5993400" y="4976250"/>
            <a:ext cx="769225" cy="793524"/>
          </a:xfrm>
          <a:prstGeom prst="rect">
            <a:avLst/>
          </a:prstGeom>
          <a:noFill/>
          <a:ln>
            <a:noFill/>
          </a:ln>
        </p:spPr>
      </p:pic>
      <p:pic>
        <p:nvPicPr>
          <p:cNvPr id="223" name="Google Shape;223;p49"/>
          <p:cNvPicPr preferRelativeResize="0"/>
          <p:nvPr/>
        </p:nvPicPr>
        <p:blipFill rotWithShape="1">
          <a:blip r:embed="rId15">
            <a:alphaModFix/>
          </a:blip>
          <a:srcRect/>
          <a:stretch/>
        </p:blipFill>
        <p:spPr>
          <a:xfrm>
            <a:off x="5489400" y="5984400"/>
            <a:ext cx="1352656" cy="636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38fe75769b_0_24"/>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App Top Tip</a:t>
            </a:r>
            <a:endParaRPr/>
          </a:p>
        </p:txBody>
      </p:sp>
      <p:sp>
        <p:nvSpPr>
          <p:cNvPr id="301" name="Google Shape;301;g238fe75769b_0_24"/>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302" name="Google Shape;302;g238fe75769b_0_24"/>
          <p:cNvPicPr preferRelativeResize="0"/>
          <p:nvPr/>
        </p:nvPicPr>
        <p:blipFill rotWithShape="1">
          <a:blip r:embed="rId3">
            <a:alphaModFix/>
          </a:blip>
          <a:srcRect/>
          <a:stretch/>
        </p:blipFill>
        <p:spPr>
          <a:xfrm>
            <a:off x="2203763" y="1970113"/>
            <a:ext cx="3800475" cy="1800225"/>
          </a:xfrm>
          <a:prstGeom prst="rect">
            <a:avLst/>
          </a:prstGeom>
          <a:noFill/>
          <a:ln>
            <a:noFill/>
          </a:ln>
        </p:spPr>
      </p:pic>
      <p:pic>
        <p:nvPicPr>
          <p:cNvPr id="303" name="Google Shape;303;g238fe75769b_0_24"/>
          <p:cNvPicPr preferRelativeResize="0"/>
          <p:nvPr/>
        </p:nvPicPr>
        <p:blipFill rotWithShape="1">
          <a:blip r:embed="rId4">
            <a:alphaModFix/>
          </a:blip>
          <a:srcRect/>
          <a:stretch/>
        </p:blipFill>
        <p:spPr>
          <a:xfrm>
            <a:off x="6407400" y="1970127"/>
            <a:ext cx="1752600" cy="2038350"/>
          </a:xfrm>
          <a:prstGeom prst="rect">
            <a:avLst/>
          </a:prstGeom>
          <a:noFill/>
          <a:ln>
            <a:noFill/>
          </a:ln>
        </p:spPr>
      </p:pic>
      <p:pic>
        <p:nvPicPr>
          <p:cNvPr id="304" name="Google Shape;304;g238fe75769b_0_24"/>
          <p:cNvPicPr preferRelativeResize="0"/>
          <p:nvPr/>
        </p:nvPicPr>
        <p:blipFill rotWithShape="1">
          <a:blip r:embed="rId5">
            <a:alphaModFix/>
          </a:blip>
          <a:srcRect/>
          <a:stretch/>
        </p:blipFill>
        <p:spPr>
          <a:xfrm>
            <a:off x="2389644" y="4257000"/>
            <a:ext cx="5543469" cy="1419225"/>
          </a:xfrm>
          <a:prstGeom prst="rect">
            <a:avLst/>
          </a:prstGeom>
          <a:noFill/>
          <a:ln>
            <a:noFill/>
          </a:ln>
        </p:spPr>
      </p:pic>
      <p:pic>
        <p:nvPicPr>
          <p:cNvPr id="305" name="Google Shape;305;g238fe75769b_0_24"/>
          <p:cNvPicPr preferRelativeResize="0"/>
          <p:nvPr/>
        </p:nvPicPr>
        <p:blipFill rotWithShape="1">
          <a:blip r:embed="rId6">
            <a:alphaModFix/>
          </a:blip>
          <a:srcRect/>
          <a:stretch/>
        </p:blipFill>
        <p:spPr>
          <a:xfrm>
            <a:off x="1181100" y="2700338"/>
            <a:ext cx="7696200" cy="237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
          <p:cNvSpPr txBox="1">
            <a:spLocks noGrp="1"/>
          </p:cNvSpPr>
          <p:nvPr>
            <p:ph type="title"/>
          </p:nvPr>
        </p:nvSpPr>
        <p:spPr>
          <a:xfrm>
            <a:off x="0" y="365127"/>
            <a:ext cx="9144000" cy="543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Calibri"/>
              <a:buNone/>
            </a:pPr>
            <a:endParaRPr/>
          </a:p>
        </p:txBody>
      </p:sp>
      <p:sp>
        <p:nvSpPr>
          <p:cNvPr id="311" name="Google Shape;311;p4"/>
          <p:cNvSpPr txBox="1">
            <a:spLocks noGrp="1"/>
          </p:cNvSpPr>
          <p:nvPr>
            <p:ph type="body" idx="1"/>
          </p:nvPr>
        </p:nvSpPr>
        <p:spPr>
          <a:xfrm>
            <a:off x="2123725" y="453598"/>
            <a:ext cx="6075300" cy="58557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000"/>
              <a:buNone/>
            </a:pPr>
            <a:endParaRPr/>
          </a:p>
          <a:p>
            <a:pPr marL="457200" lvl="0" indent="-406400" algn="l" rtl="0">
              <a:lnSpc>
                <a:spcPct val="90000"/>
              </a:lnSpc>
              <a:spcBef>
                <a:spcPts val="1000"/>
              </a:spcBef>
              <a:spcAft>
                <a:spcPts val="0"/>
              </a:spcAft>
              <a:buClr>
                <a:schemeClr val="dk1"/>
              </a:buClr>
              <a:buSzPts val="2000"/>
              <a:buNone/>
            </a:pPr>
            <a:endParaRPr/>
          </a:p>
          <a:p>
            <a:pPr marL="457200" lvl="0" indent="-406400" algn="l" rtl="0">
              <a:lnSpc>
                <a:spcPct val="90000"/>
              </a:lnSpc>
              <a:spcBef>
                <a:spcPts val="1000"/>
              </a:spcBef>
              <a:spcAft>
                <a:spcPts val="0"/>
              </a:spcAft>
              <a:buClr>
                <a:schemeClr val="dk1"/>
              </a:buClr>
              <a:buSzPts val="2000"/>
              <a:buNone/>
            </a:pPr>
            <a:endParaRPr/>
          </a:p>
          <a:p>
            <a:pPr marL="0" lvl="0" indent="0" algn="l" rtl="0">
              <a:lnSpc>
                <a:spcPct val="90000"/>
              </a:lnSpc>
              <a:spcBef>
                <a:spcPts val="1000"/>
              </a:spcBef>
              <a:spcAft>
                <a:spcPts val="0"/>
              </a:spcAft>
              <a:buClr>
                <a:schemeClr val="dk1"/>
              </a:buClr>
              <a:buSzPts val="2000"/>
              <a:buNone/>
            </a:pPr>
            <a:endParaRPr/>
          </a:p>
        </p:txBody>
      </p:sp>
      <p:pic>
        <p:nvPicPr>
          <p:cNvPr id="312" name="Google Shape;312;p4"/>
          <p:cNvPicPr preferRelativeResize="0"/>
          <p:nvPr/>
        </p:nvPicPr>
        <p:blipFill rotWithShape="1">
          <a:blip r:embed="rId3">
            <a:alphaModFix/>
          </a:blip>
          <a:srcRect/>
          <a:stretch/>
        </p:blipFill>
        <p:spPr>
          <a:xfrm>
            <a:off x="2072675" y="453601"/>
            <a:ext cx="1277125" cy="1277125"/>
          </a:xfrm>
          <a:prstGeom prst="rect">
            <a:avLst/>
          </a:prstGeom>
          <a:noFill/>
          <a:ln>
            <a:noFill/>
          </a:ln>
        </p:spPr>
      </p:pic>
      <p:pic>
        <p:nvPicPr>
          <p:cNvPr id="313" name="Google Shape;313;p4"/>
          <p:cNvPicPr preferRelativeResize="0"/>
          <p:nvPr/>
        </p:nvPicPr>
        <p:blipFill rotWithShape="1">
          <a:blip r:embed="rId4">
            <a:alphaModFix/>
          </a:blip>
          <a:srcRect/>
          <a:stretch/>
        </p:blipFill>
        <p:spPr>
          <a:xfrm>
            <a:off x="3509400" y="290125"/>
            <a:ext cx="1496401" cy="1500651"/>
          </a:xfrm>
          <a:prstGeom prst="rect">
            <a:avLst/>
          </a:prstGeom>
          <a:noFill/>
          <a:ln>
            <a:noFill/>
          </a:ln>
        </p:spPr>
      </p:pic>
      <p:pic>
        <p:nvPicPr>
          <p:cNvPr id="314" name="Google Shape;314;p4"/>
          <p:cNvPicPr preferRelativeResize="0"/>
          <p:nvPr/>
        </p:nvPicPr>
        <p:blipFill rotWithShape="1">
          <a:blip r:embed="rId5">
            <a:alphaModFix/>
          </a:blip>
          <a:srcRect/>
          <a:stretch/>
        </p:blipFill>
        <p:spPr>
          <a:xfrm>
            <a:off x="966874" y="1891699"/>
            <a:ext cx="3325187" cy="1357300"/>
          </a:xfrm>
          <a:prstGeom prst="rect">
            <a:avLst/>
          </a:prstGeom>
          <a:noFill/>
          <a:ln>
            <a:noFill/>
          </a:ln>
        </p:spPr>
      </p:pic>
      <p:pic>
        <p:nvPicPr>
          <p:cNvPr id="315" name="Google Shape;315;p4"/>
          <p:cNvPicPr preferRelativeResize="0"/>
          <p:nvPr/>
        </p:nvPicPr>
        <p:blipFill rotWithShape="1">
          <a:blip r:embed="rId6">
            <a:alphaModFix/>
          </a:blip>
          <a:srcRect/>
          <a:stretch/>
        </p:blipFill>
        <p:spPr>
          <a:xfrm>
            <a:off x="4015800" y="3177050"/>
            <a:ext cx="4555501" cy="2742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238fe75769b_0_38"/>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Online safety Lessons</a:t>
            </a:r>
            <a:endParaRPr/>
          </a:p>
        </p:txBody>
      </p:sp>
      <p:sp>
        <p:nvSpPr>
          <p:cNvPr id="321" name="Google Shape;321;g238fe75769b_0_38"/>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322" name="Google Shape;322;g238fe75769b_0_38"/>
          <p:cNvPicPr preferRelativeResize="0"/>
          <p:nvPr/>
        </p:nvPicPr>
        <p:blipFill rotWithShape="1">
          <a:blip r:embed="rId3">
            <a:alphaModFix/>
          </a:blip>
          <a:srcRect/>
          <a:stretch/>
        </p:blipFill>
        <p:spPr>
          <a:xfrm>
            <a:off x="1848863" y="1164900"/>
            <a:ext cx="2962275" cy="838200"/>
          </a:xfrm>
          <a:prstGeom prst="rect">
            <a:avLst/>
          </a:prstGeom>
          <a:noFill/>
          <a:ln>
            <a:noFill/>
          </a:ln>
        </p:spPr>
      </p:pic>
      <p:pic>
        <p:nvPicPr>
          <p:cNvPr id="323" name="Google Shape;323;g238fe75769b_0_38"/>
          <p:cNvPicPr preferRelativeResize="0"/>
          <p:nvPr/>
        </p:nvPicPr>
        <p:blipFill rotWithShape="1">
          <a:blip r:embed="rId4">
            <a:alphaModFix/>
          </a:blip>
          <a:srcRect/>
          <a:stretch/>
        </p:blipFill>
        <p:spPr>
          <a:xfrm>
            <a:off x="5669400" y="184500"/>
            <a:ext cx="3332399" cy="4613725"/>
          </a:xfrm>
          <a:prstGeom prst="rect">
            <a:avLst/>
          </a:prstGeom>
          <a:noFill/>
          <a:ln>
            <a:noFill/>
          </a:ln>
        </p:spPr>
      </p:pic>
      <p:pic>
        <p:nvPicPr>
          <p:cNvPr id="324" name="Google Shape;324;g238fe75769b_0_38"/>
          <p:cNvPicPr preferRelativeResize="0"/>
          <p:nvPr/>
        </p:nvPicPr>
        <p:blipFill rotWithShape="1">
          <a:blip r:embed="rId5">
            <a:alphaModFix/>
          </a:blip>
          <a:srcRect r="49830"/>
          <a:stretch/>
        </p:blipFill>
        <p:spPr>
          <a:xfrm>
            <a:off x="1497613" y="2140225"/>
            <a:ext cx="3664801" cy="2102375"/>
          </a:xfrm>
          <a:prstGeom prst="rect">
            <a:avLst/>
          </a:prstGeom>
          <a:noFill/>
          <a:ln>
            <a:noFill/>
          </a:ln>
        </p:spPr>
      </p:pic>
      <p:pic>
        <p:nvPicPr>
          <p:cNvPr id="325" name="Google Shape;325;g238fe75769b_0_38"/>
          <p:cNvPicPr preferRelativeResize="0"/>
          <p:nvPr/>
        </p:nvPicPr>
        <p:blipFill rotWithShape="1">
          <a:blip r:embed="rId6">
            <a:alphaModFix/>
          </a:blip>
          <a:srcRect/>
          <a:stretch/>
        </p:blipFill>
        <p:spPr>
          <a:xfrm>
            <a:off x="1497624" y="4312950"/>
            <a:ext cx="3849700" cy="2143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32c0b72fd5_0_10"/>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Screen time  - is there a magic number? </a:t>
            </a:r>
            <a:endParaRPr/>
          </a:p>
        </p:txBody>
      </p:sp>
      <p:sp>
        <p:nvSpPr>
          <p:cNvPr id="331" name="Google Shape;331;g232c0b72fd5_0_10"/>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332" name="Google Shape;332;g232c0b72fd5_0_10"/>
          <p:cNvPicPr preferRelativeResize="0"/>
          <p:nvPr/>
        </p:nvPicPr>
        <p:blipFill rotWithShape="1">
          <a:blip r:embed="rId3">
            <a:alphaModFix/>
          </a:blip>
          <a:srcRect/>
          <a:stretch/>
        </p:blipFill>
        <p:spPr>
          <a:xfrm>
            <a:off x="2680462" y="908713"/>
            <a:ext cx="3783075" cy="53241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239993f0edf_0_2"/>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endParaRPr/>
          </a:p>
        </p:txBody>
      </p:sp>
      <p:sp>
        <p:nvSpPr>
          <p:cNvPr id="338" name="Google Shape;338;g239993f0edf_0_2"/>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339" name="Google Shape;339;g239993f0edf_0_2"/>
          <p:cNvPicPr preferRelativeResize="0"/>
          <p:nvPr/>
        </p:nvPicPr>
        <p:blipFill rotWithShape="1">
          <a:blip r:embed="rId3">
            <a:alphaModFix/>
          </a:blip>
          <a:srcRect/>
          <a:stretch/>
        </p:blipFill>
        <p:spPr>
          <a:xfrm>
            <a:off x="2390550" y="180575"/>
            <a:ext cx="4721249" cy="65874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238fe75769b_0_33"/>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Sharing</a:t>
            </a:r>
            <a:endParaRPr/>
          </a:p>
        </p:txBody>
      </p:sp>
      <p:sp>
        <p:nvSpPr>
          <p:cNvPr id="345" name="Google Shape;345;g238fe75769b_0_33"/>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346" name="Google Shape;346;g238fe75769b_0_33"/>
          <p:cNvPicPr preferRelativeResize="0"/>
          <p:nvPr/>
        </p:nvPicPr>
        <p:blipFill rotWithShape="1">
          <a:blip r:embed="rId3">
            <a:alphaModFix/>
          </a:blip>
          <a:srcRect/>
          <a:stretch/>
        </p:blipFill>
        <p:spPr>
          <a:xfrm>
            <a:off x="4922400" y="1345500"/>
            <a:ext cx="3332399" cy="4613725"/>
          </a:xfrm>
          <a:prstGeom prst="rect">
            <a:avLst/>
          </a:prstGeom>
          <a:noFill/>
          <a:ln>
            <a:noFill/>
          </a:ln>
        </p:spPr>
      </p:pic>
      <p:pic>
        <p:nvPicPr>
          <p:cNvPr id="347" name="Google Shape;347;g238fe75769b_0_33"/>
          <p:cNvPicPr preferRelativeResize="0"/>
          <p:nvPr/>
        </p:nvPicPr>
        <p:blipFill rotWithShape="1">
          <a:blip r:embed="rId4">
            <a:alphaModFix/>
          </a:blip>
          <a:srcRect/>
          <a:stretch/>
        </p:blipFill>
        <p:spPr>
          <a:xfrm>
            <a:off x="1609713" y="1146900"/>
            <a:ext cx="2962275" cy="838200"/>
          </a:xfrm>
          <a:prstGeom prst="rect">
            <a:avLst/>
          </a:prstGeom>
          <a:noFill/>
          <a:ln>
            <a:noFill/>
          </a:ln>
        </p:spPr>
      </p:pic>
      <p:pic>
        <p:nvPicPr>
          <p:cNvPr id="348" name="Google Shape;348;g238fe75769b_0_33"/>
          <p:cNvPicPr preferRelativeResize="0"/>
          <p:nvPr/>
        </p:nvPicPr>
        <p:blipFill rotWithShape="1">
          <a:blip r:embed="rId5">
            <a:alphaModFix/>
          </a:blip>
          <a:srcRect/>
          <a:stretch/>
        </p:blipFill>
        <p:spPr>
          <a:xfrm>
            <a:off x="1647000" y="4372050"/>
            <a:ext cx="1818928" cy="1818928"/>
          </a:xfrm>
          <a:prstGeom prst="rect">
            <a:avLst/>
          </a:prstGeom>
          <a:noFill/>
          <a:ln>
            <a:noFill/>
          </a:ln>
        </p:spPr>
      </p:pic>
      <p:pic>
        <p:nvPicPr>
          <p:cNvPr id="349" name="Google Shape;349;g238fe75769b_0_33"/>
          <p:cNvPicPr preferRelativeResize="0"/>
          <p:nvPr/>
        </p:nvPicPr>
        <p:blipFill rotWithShape="1">
          <a:blip r:embed="rId6">
            <a:alphaModFix/>
          </a:blip>
          <a:srcRect/>
          <a:stretch/>
        </p:blipFill>
        <p:spPr>
          <a:xfrm>
            <a:off x="1477875" y="2435155"/>
            <a:ext cx="3332400" cy="19876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 calcmode="lin" valueType="num">
                                      <p:cBhvr additive="base">
                                        <p:cTn id="7" dur="1000"/>
                                        <p:tgtEl>
                                          <p:spTgt spid="348"/>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3a5068e375_0_24"/>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Watch this: </a:t>
            </a:r>
            <a:endParaRPr/>
          </a:p>
        </p:txBody>
      </p:sp>
      <p:sp>
        <p:nvSpPr>
          <p:cNvPr id="355" name="Google Shape;355;g23a5068e375_0_24"/>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r>
              <a:rPr lang="en-GB" u="sng">
                <a:solidFill>
                  <a:schemeClr val="hlink"/>
                </a:solidFill>
                <a:hlinkClick r:id="rId3"/>
              </a:rPr>
              <a:t>https://www.youtube.com/watch?v=K5IqSYSi1kE</a:t>
            </a:r>
            <a:endParaRPr/>
          </a:p>
          <a:p>
            <a:pPr marL="0" lvl="0" indent="0" algn="l" rtl="0">
              <a:lnSpc>
                <a:spcPct val="90000"/>
              </a:lnSpc>
              <a:spcBef>
                <a:spcPts val="1000"/>
              </a:spcBef>
              <a:spcAft>
                <a:spcPts val="0"/>
              </a:spcAft>
              <a:buSzPts val="28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3951074e04_0_1"/>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Friending  - who is a friend and friendship issues</a:t>
            </a:r>
            <a:endParaRPr/>
          </a:p>
        </p:txBody>
      </p:sp>
      <p:sp>
        <p:nvSpPr>
          <p:cNvPr id="361" name="Google Shape;361;g23951074e04_0_1"/>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362" name="Google Shape;362;g23951074e04_0_1"/>
          <p:cNvPicPr preferRelativeResize="0"/>
          <p:nvPr/>
        </p:nvPicPr>
        <p:blipFill rotWithShape="1">
          <a:blip r:embed="rId3">
            <a:alphaModFix/>
          </a:blip>
          <a:srcRect/>
          <a:stretch/>
        </p:blipFill>
        <p:spPr>
          <a:xfrm>
            <a:off x="1051244" y="908725"/>
            <a:ext cx="4279376" cy="2487000"/>
          </a:xfrm>
          <a:prstGeom prst="rect">
            <a:avLst/>
          </a:prstGeom>
          <a:noFill/>
          <a:ln>
            <a:noFill/>
          </a:ln>
        </p:spPr>
      </p:pic>
      <p:sp>
        <p:nvSpPr>
          <p:cNvPr id="363" name="Google Shape;363;g23951074e04_0_1"/>
          <p:cNvSpPr/>
          <p:nvPr/>
        </p:nvSpPr>
        <p:spPr>
          <a:xfrm>
            <a:off x="4366800" y="908725"/>
            <a:ext cx="1026000" cy="594000"/>
          </a:xfrm>
          <a:prstGeom prst="rect">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g23951074e04_0_1"/>
          <p:cNvPicPr preferRelativeResize="0"/>
          <p:nvPr/>
        </p:nvPicPr>
        <p:blipFill rotWithShape="1">
          <a:blip r:embed="rId4">
            <a:alphaModFix/>
          </a:blip>
          <a:srcRect/>
          <a:stretch/>
        </p:blipFill>
        <p:spPr>
          <a:xfrm>
            <a:off x="3952800" y="2727050"/>
            <a:ext cx="5010600" cy="2871250"/>
          </a:xfrm>
          <a:prstGeom prst="rect">
            <a:avLst/>
          </a:prstGeom>
          <a:noFill/>
          <a:ln>
            <a:noFill/>
          </a:ln>
        </p:spPr>
      </p:pic>
      <p:pic>
        <p:nvPicPr>
          <p:cNvPr id="365" name="Google Shape;365;g23951074e04_0_1"/>
          <p:cNvPicPr preferRelativeResize="0"/>
          <p:nvPr/>
        </p:nvPicPr>
        <p:blipFill rotWithShape="1">
          <a:blip r:embed="rId5">
            <a:alphaModFix/>
          </a:blip>
          <a:srcRect/>
          <a:stretch/>
        </p:blipFill>
        <p:spPr>
          <a:xfrm>
            <a:off x="367500" y="5554747"/>
            <a:ext cx="2352300" cy="1093225"/>
          </a:xfrm>
          <a:prstGeom prst="rect">
            <a:avLst/>
          </a:prstGeom>
          <a:noFill/>
          <a:ln>
            <a:noFill/>
          </a:ln>
        </p:spPr>
      </p:pic>
      <p:pic>
        <p:nvPicPr>
          <p:cNvPr id="366" name="Google Shape;366;g23951074e04_0_1"/>
          <p:cNvPicPr preferRelativeResize="0"/>
          <p:nvPr/>
        </p:nvPicPr>
        <p:blipFill rotWithShape="1">
          <a:blip r:embed="rId6">
            <a:alphaModFix/>
          </a:blip>
          <a:srcRect/>
          <a:stretch/>
        </p:blipFill>
        <p:spPr>
          <a:xfrm>
            <a:off x="1988400" y="3674125"/>
            <a:ext cx="1692600" cy="17014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30aa55437a_0_5"/>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Agreements </a:t>
            </a:r>
            <a:endParaRPr/>
          </a:p>
        </p:txBody>
      </p:sp>
      <p:sp>
        <p:nvSpPr>
          <p:cNvPr id="372" name="Google Shape;372;g230aa55437a_0_5"/>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373" name="Google Shape;373;g230aa55437a_0_5"/>
          <p:cNvPicPr preferRelativeResize="0"/>
          <p:nvPr/>
        </p:nvPicPr>
        <p:blipFill rotWithShape="1">
          <a:blip r:embed="rId3">
            <a:alphaModFix/>
          </a:blip>
          <a:srcRect/>
          <a:stretch/>
        </p:blipFill>
        <p:spPr>
          <a:xfrm>
            <a:off x="2168400" y="1187124"/>
            <a:ext cx="2684426" cy="2866475"/>
          </a:xfrm>
          <a:prstGeom prst="rect">
            <a:avLst/>
          </a:prstGeom>
          <a:noFill/>
          <a:ln>
            <a:noFill/>
          </a:ln>
        </p:spPr>
      </p:pic>
      <p:pic>
        <p:nvPicPr>
          <p:cNvPr id="374" name="Google Shape;374;g230aa55437a_0_5"/>
          <p:cNvPicPr preferRelativeResize="0"/>
          <p:nvPr/>
        </p:nvPicPr>
        <p:blipFill rotWithShape="1">
          <a:blip r:embed="rId4">
            <a:alphaModFix/>
          </a:blip>
          <a:srcRect/>
          <a:stretch/>
        </p:blipFill>
        <p:spPr>
          <a:xfrm>
            <a:off x="5210400" y="1187127"/>
            <a:ext cx="1818928" cy="2049313"/>
          </a:xfrm>
          <a:prstGeom prst="rect">
            <a:avLst/>
          </a:prstGeom>
          <a:noFill/>
          <a:ln>
            <a:noFill/>
          </a:ln>
        </p:spPr>
      </p:pic>
      <p:pic>
        <p:nvPicPr>
          <p:cNvPr id="375" name="Google Shape;375;g230aa55437a_0_5"/>
          <p:cNvPicPr preferRelativeResize="0"/>
          <p:nvPr/>
        </p:nvPicPr>
        <p:blipFill rotWithShape="1">
          <a:blip r:embed="rId5">
            <a:alphaModFix/>
          </a:blip>
          <a:srcRect/>
          <a:stretch/>
        </p:blipFill>
        <p:spPr>
          <a:xfrm>
            <a:off x="6128400" y="3014127"/>
            <a:ext cx="1818929" cy="20367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1409a8dfaf_0_27"/>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endParaRPr/>
          </a:p>
        </p:txBody>
      </p:sp>
      <p:pic>
        <p:nvPicPr>
          <p:cNvPr id="381" name="Google Shape;381;g21409a8dfaf_0_27"/>
          <p:cNvPicPr preferRelativeResize="0"/>
          <p:nvPr/>
        </p:nvPicPr>
        <p:blipFill rotWithShape="1">
          <a:blip r:embed="rId3">
            <a:alphaModFix/>
          </a:blip>
          <a:srcRect/>
          <a:stretch/>
        </p:blipFill>
        <p:spPr>
          <a:xfrm>
            <a:off x="2629175" y="765146"/>
            <a:ext cx="5353749" cy="5031025"/>
          </a:xfrm>
          <a:prstGeom prst="rect">
            <a:avLst/>
          </a:prstGeom>
          <a:noFill/>
          <a:ln>
            <a:noFill/>
          </a:ln>
        </p:spPr>
      </p:pic>
      <p:sp>
        <p:nvSpPr>
          <p:cNvPr id="382" name="Google Shape;382;g21409a8dfaf_0_27"/>
          <p:cNvSpPr/>
          <p:nvPr/>
        </p:nvSpPr>
        <p:spPr>
          <a:xfrm>
            <a:off x="3335275" y="404600"/>
            <a:ext cx="5693400" cy="5204100"/>
          </a:xfrm>
          <a:prstGeom prst="noSmoking">
            <a:avLst>
              <a:gd name="adj" fmla="val 18750"/>
            </a:avLst>
          </a:prstGeom>
          <a:solidFill>
            <a:srgbClr val="FF0000"/>
          </a:solidFill>
          <a:ln w="9525" cap="flat" cmpd="sng">
            <a:solidFill>
              <a:schemeClr val="dk2"/>
            </a:solidFill>
            <a:prstDash val="solid"/>
            <a:round/>
            <a:headEnd type="none" w="sm" len="sm"/>
            <a:tailEnd type="none" w="sm" len="sm"/>
          </a:ln>
          <a:effectLst>
            <a:outerShdw blurRad="57150" dist="19050" dir="5400000" algn="bl" rotWithShape="0">
              <a:srgbClr val="FF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3" name="Google Shape;383;g21409a8dfaf_0_27"/>
          <p:cNvPicPr preferRelativeResize="0"/>
          <p:nvPr/>
        </p:nvPicPr>
        <p:blipFill rotWithShape="1">
          <a:blip r:embed="rId4">
            <a:alphaModFix/>
          </a:blip>
          <a:srcRect/>
          <a:stretch/>
        </p:blipFill>
        <p:spPr>
          <a:xfrm>
            <a:off x="268625" y="3090250"/>
            <a:ext cx="4476226" cy="3357175"/>
          </a:xfrm>
          <a:prstGeom prst="rect">
            <a:avLst/>
          </a:prstGeom>
          <a:noFill/>
          <a:ln>
            <a:noFill/>
          </a:ln>
        </p:spPr>
      </p:pic>
      <p:pic>
        <p:nvPicPr>
          <p:cNvPr id="384" name="Google Shape;384;g21409a8dfaf_0_27"/>
          <p:cNvPicPr preferRelativeResize="0"/>
          <p:nvPr/>
        </p:nvPicPr>
        <p:blipFill rotWithShape="1">
          <a:blip r:embed="rId5">
            <a:alphaModFix/>
          </a:blip>
          <a:srcRect/>
          <a:stretch/>
        </p:blipFill>
        <p:spPr>
          <a:xfrm>
            <a:off x="1248825" y="1082627"/>
            <a:ext cx="1943100" cy="1657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10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82"/>
                                        </p:tgtEl>
                                        <p:attrNameLst>
                                          <p:attrName>style.visibility</p:attrName>
                                        </p:attrNameLst>
                                      </p:cBhvr>
                                      <p:to>
                                        <p:strVal val="visible"/>
                                      </p:to>
                                    </p:set>
                                    <p:anim calcmode="lin" valueType="num">
                                      <p:cBhvr additive="base">
                                        <p:cTn id="16" dur="1000"/>
                                        <p:tgtEl>
                                          <p:spTgt spid="382"/>
                                        </p:tgtEl>
                                        <p:attrNameLst>
                                          <p:attrName>ppt_x</p:attrName>
                                        </p:attrNameLst>
                                      </p:cBhvr>
                                      <p:tavLst>
                                        <p:tav tm="0">
                                          <p:val>
                                            <p:strVal val="#ppt_x-1"/>
                                          </p:val>
                                        </p:tav>
                                        <p:tav tm="100000">
                                          <p:val>
                                            <p:strVal val="#ppt_x"/>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84"/>
                                        </p:tgtEl>
                                        <p:attrNameLst>
                                          <p:attrName>style.visibility</p:attrName>
                                        </p:attrNameLst>
                                      </p:cBhvr>
                                      <p:to>
                                        <p:strVal val="visible"/>
                                      </p:to>
                                    </p:set>
                                    <p:animEffect transition="in" filter="fade">
                                      <p:cBhvr>
                                        <p:cTn id="21" dur="1000"/>
                                        <p:tgtEl>
                                          <p:spTgt spid="38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32c0b72fd5_0_0"/>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The Internet</a:t>
            </a:r>
            <a:endParaRPr/>
          </a:p>
        </p:txBody>
      </p:sp>
      <p:sp>
        <p:nvSpPr>
          <p:cNvPr id="229" name="Google Shape;229;g232c0b72fd5_0_0"/>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230" name="Google Shape;230;g232c0b72fd5_0_0">
            <a:hlinkClick r:id="rId3"/>
          </p:cNvPr>
          <p:cNvPicPr preferRelativeResize="0"/>
          <p:nvPr/>
        </p:nvPicPr>
        <p:blipFill rotWithShape="1">
          <a:blip r:embed="rId4">
            <a:alphaModFix/>
          </a:blip>
          <a:srcRect/>
          <a:stretch/>
        </p:blipFill>
        <p:spPr>
          <a:xfrm>
            <a:off x="0" y="854916"/>
            <a:ext cx="9144001" cy="514816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1409a8dfaf_0_44"/>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Apps to be aware of</a:t>
            </a:r>
            <a:endParaRPr/>
          </a:p>
        </p:txBody>
      </p:sp>
      <p:sp>
        <p:nvSpPr>
          <p:cNvPr id="390" name="Google Shape;390;g21409a8dfaf_0_44"/>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391" name="Google Shape;391;g21409a8dfaf_0_44"/>
          <p:cNvPicPr preferRelativeResize="0"/>
          <p:nvPr/>
        </p:nvPicPr>
        <p:blipFill rotWithShape="1">
          <a:blip r:embed="rId3">
            <a:alphaModFix/>
          </a:blip>
          <a:srcRect/>
          <a:stretch/>
        </p:blipFill>
        <p:spPr>
          <a:xfrm>
            <a:off x="2123725" y="1268752"/>
            <a:ext cx="1818928" cy="1787203"/>
          </a:xfrm>
          <a:prstGeom prst="rect">
            <a:avLst/>
          </a:prstGeom>
          <a:noFill/>
          <a:ln>
            <a:noFill/>
          </a:ln>
        </p:spPr>
      </p:pic>
      <p:pic>
        <p:nvPicPr>
          <p:cNvPr id="392" name="Google Shape;392;g21409a8dfaf_0_44"/>
          <p:cNvPicPr preferRelativeResize="0"/>
          <p:nvPr/>
        </p:nvPicPr>
        <p:blipFill rotWithShape="1">
          <a:blip r:embed="rId4">
            <a:alphaModFix/>
          </a:blip>
          <a:srcRect/>
          <a:stretch/>
        </p:blipFill>
        <p:spPr>
          <a:xfrm>
            <a:off x="2147363" y="3328977"/>
            <a:ext cx="1771650" cy="1771650"/>
          </a:xfrm>
          <a:prstGeom prst="rect">
            <a:avLst/>
          </a:prstGeom>
          <a:noFill/>
          <a:ln>
            <a:noFill/>
          </a:ln>
        </p:spPr>
      </p:pic>
      <p:pic>
        <p:nvPicPr>
          <p:cNvPr id="393" name="Google Shape;393;g21409a8dfaf_0_44"/>
          <p:cNvPicPr preferRelativeResize="0"/>
          <p:nvPr/>
        </p:nvPicPr>
        <p:blipFill rotWithShape="1">
          <a:blip r:embed="rId5">
            <a:alphaModFix/>
          </a:blip>
          <a:srcRect/>
          <a:stretch/>
        </p:blipFill>
        <p:spPr>
          <a:xfrm>
            <a:off x="4415200" y="3328977"/>
            <a:ext cx="1771650" cy="1676400"/>
          </a:xfrm>
          <a:prstGeom prst="rect">
            <a:avLst/>
          </a:prstGeom>
          <a:noFill/>
          <a:ln>
            <a:noFill/>
          </a:ln>
        </p:spPr>
      </p:pic>
      <p:pic>
        <p:nvPicPr>
          <p:cNvPr id="394" name="Google Shape;394;g21409a8dfaf_0_44"/>
          <p:cNvPicPr preferRelativeResize="0"/>
          <p:nvPr/>
        </p:nvPicPr>
        <p:blipFill rotWithShape="1">
          <a:blip r:embed="rId6">
            <a:alphaModFix/>
          </a:blip>
          <a:srcRect/>
          <a:stretch/>
        </p:blipFill>
        <p:spPr>
          <a:xfrm>
            <a:off x="4023000" y="1252888"/>
            <a:ext cx="1818928" cy="18189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21409a8dfaf_0_52"/>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endParaRPr/>
          </a:p>
        </p:txBody>
      </p:sp>
      <p:sp>
        <p:nvSpPr>
          <p:cNvPr id="400" name="Google Shape;400;g21409a8dfaf_0_52"/>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01" name="Google Shape;401;g21409a8dfaf_0_52"/>
          <p:cNvPicPr preferRelativeResize="0"/>
          <p:nvPr/>
        </p:nvPicPr>
        <p:blipFill rotWithShape="1">
          <a:blip r:embed="rId3">
            <a:alphaModFix/>
          </a:blip>
          <a:srcRect/>
          <a:stretch/>
        </p:blipFill>
        <p:spPr>
          <a:xfrm>
            <a:off x="2195750" y="2511427"/>
            <a:ext cx="1818928" cy="1827048"/>
          </a:xfrm>
          <a:prstGeom prst="rect">
            <a:avLst/>
          </a:prstGeom>
          <a:noFill/>
          <a:ln>
            <a:noFill/>
          </a:ln>
        </p:spPr>
      </p:pic>
      <p:pic>
        <p:nvPicPr>
          <p:cNvPr id="402" name="Google Shape;402;g21409a8dfaf_0_52"/>
          <p:cNvPicPr preferRelativeResize="0"/>
          <p:nvPr/>
        </p:nvPicPr>
        <p:blipFill rotWithShape="1">
          <a:blip r:embed="rId4">
            <a:alphaModFix/>
          </a:blip>
          <a:srcRect/>
          <a:stretch/>
        </p:blipFill>
        <p:spPr>
          <a:xfrm>
            <a:off x="4251913" y="2618750"/>
            <a:ext cx="1818928" cy="1818928"/>
          </a:xfrm>
          <a:prstGeom prst="rect">
            <a:avLst/>
          </a:prstGeom>
          <a:noFill/>
          <a:ln>
            <a:noFill/>
          </a:ln>
        </p:spPr>
      </p:pic>
      <p:pic>
        <p:nvPicPr>
          <p:cNvPr id="403" name="Google Shape;403;g21409a8dfaf_0_52"/>
          <p:cNvPicPr preferRelativeResize="0"/>
          <p:nvPr/>
        </p:nvPicPr>
        <p:blipFill rotWithShape="1">
          <a:blip r:embed="rId5">
            <a:alphaModFix/>
          </a:blip>
          <a:srcRect/>
          <a:stretch/>
        </p:blipFill>
        <p:spPr>
          <a:xfrm>
            <a:off x="6308100" y="2519538"/>
            <a:ext cx="1818928" cy="1818928"/>
          </a:xfrm>
          <a:prstGeom prst="rect">
            <a:avLst/>
          </a:prstGeom>
          <a:noFill/>
          <a:ln>
            <a:noFill/>
          </a:ln>
        </p:spPr>
      </p:pic>
      <p:pic>
        <p:nvPicPr>
          <p:cNvPr id="404" name="Google Shape;404;g21409a8dfaf_0_52"/>
          <p:cNvPicPr preferRelativeResize="0"/>
          <p:nvPr/>
        </p:nvPicPr>
        <p:blipFill rotWithShape="1">
          <a:blip r:embed="rId6">
            <a:alphaModFix/>
          </a:blip>
          <a:srcRect/>
          <a:stretch/>
        </p:blipFill>
        <p:spPr>
          <a:xfrm>
            <a:off x="1961725" y="4689863"/>
            <a:ext cx="2952750" cy="1552575"/>
          </a:xfrm>
          <a:prstGeom prst="rect">
            <a:avLst/>
          </a:prstGeom>
          <a:noFill/>
          <a:ln>
            <a:noFill/>
          </a:ln>
        </p:spPr>
      </p:pic>
      <p:pic>
        <p:nvPicPr>
          <p:cNvPr id="405" name="Google Shape;405;g21409a8dfaf_0_52"/>
          <p:cNvPicPr preferRelativeResize="0"/>
          <p:nvPr/>
        </p:nvPicPr>
        <p:blipFill rotWithShape="1">
          <a:blip r:embed="rId7">
            <a:alphaModFix/>
          </a:blip>
          <a:srcRect l="26811" t="27016" r="27810" b="26241"/>
          <a:stretch/>
        </p:blipFill>
        <p:spPr>
          <a:xfrm>
            <a:off x="5164225" y="4745313"/>
            <a:ext cx="2665800" cy="1441700"/>
          </a:xfrm>
          <a:prstGeom prst="rect">
            <a:avLst/>
          </a:prstGeom>
          <a:noFill/>
          <a:ln>
            <a:noFill/>
          </a:ln>
        </p:spPr>
      </p:pic>
      <p:pic>
        <p:nvPicPr>
          <p:cNvPr id="406" name="Google Shape;406;g21409a8dfaf_0_52"/>
          <p:cNvPicPr preferRelativeResize="0"/>
          <p:nvPr/>
        </p:nvPicPr>
        <p:blipFill rotWithShape="1">
          <a:blip r:embed="rId8">
            <a:alphaModFix/>
          </a:blip>
          <a:srcRect/>
          <a:stretch/>
        </p:blipFill>
        <p:spPr>
          <a:xfrm>
            <a:off x="2309700" y="1007127"/>
            <a:ext cx="1704975" cy="1323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230aa55437a_0_0"/>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Mitigating the risk</a:t>
            </a:r>
            <a:endParaRPr/>
          </a:p>
        </p:txBody>
      </p:sp>
      <p:sp>
        <p:nvSpPr>
          <p:cNvPr id="412" name="Google Shape;412;g230aa55437a_0_0"/>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413" name="Google Shape;413;g230aa55437a_0_0"/>
          <p:cNvPicPr preferRelativeResize="0"/>
          <p:nvPr/>
        </p:nvPicPr>
        <p:blipFill rotWithShape="1">
          <a:blip r:embed="rId3">
            <a:alphaModFix/>
          </a:blip>
          <a:srcRect/>
          <a:stretch/>
        </p:blipFill>
        <p:spPr>
          <a:xfrm>
            <a:off x="2123726" y="993599"/>
            <a:ext cx="6982651" cy="1605875"/>
          </a:xfrm>
          <a:prstGeom prst="rect">
            <a:avLst/>
          </a:prstGeom>
          <a:noFill/>
          <a:ln>
            <a:noFill/>
          </a:ln>
        </p:spPr>
      </p:pic>
      <p:pic>
        <p:nvPicPr>
          <p:cNvPr id="414" name="Google Shape;414;g230aa55437a_0_0"/>
          <p:cNvPicPr preferRelativeResize="0"/>
          <p:nvPr/>
        </p:nvPicPr>
        <p:blipFill rotWithShape="1">
          <a:blip r:embed="rId4">
            <a:alphaModFix/>
          </a:blip>
          <a:srcRect/>
          <a:stretch/>
        </p:blipFill>
        <p:spPr>
          <a:xfrm>
            <a:off x="2123725" y="2897123"/>
            <a:ext cx="3802294" cy="3412225"/>
          </a:xfrm>
          <a:prstGeom prst="rect">
            <a:avLst/>
          </a:prstGeom>
          <a:noFill/>
          <a:ln>
            <a:noFill/>
          </a:ln>
        </p:spPr>
      </p:pic>
      <p:pic>
        <p:nvPicPr>
          <p:cNvPr id="415" name="Google Shape;415;g230aa55437a_0_0"/>
          <p:cNvPicPr preferRelativeResize="0"/>
          <p:nvPr/>
        </p:nvPicPr>
        <p:blipFill rotWithShape="1">
          <a:blip r:embed="rId5">
            <a:alphaModFix/>
          </a:blip>
          <a:srcRect/>
          <a:stretch/>
        </p:blipFill>
        <p:spPr>
          <a:xfrm>
            <a:off x="5926025" y="2897125"/>
            <a:ext cx="2661775" cy="714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23a5068e375_0_19"/>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a:t>Outcomes for the session</a:t>
            </a:r>
            <a:endParaRPr/>
          </a:p>
        </p:txBody>
      </p:sp>
      <p:sp>
        <p:nvSpPr>
          <p:cNvPr id="421" name="Google Shape;421;g23a5068e375_0_19"/>
          <p:cNvSpPr txBox="1"/>
          <p:nvPr/>
        </p:nvSpPr>
        <p:spPr>
          <a:xfrm>
            <a:off x="2920825" y="1519625"/>
            <a:ext cx="4835100" cy="4063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100"/>
              <a:buFont typeface="Arial"/>
              <a:buNone/>
            </a:pPr>
            <a:endParaRPr sz="2100" b="1" i="0" u="sng"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457200" marR="0" lvl="0" indent="-361950" algn="l" rtl="0">
              <a:lnSpc>
                <a:spcPct val="100000"/>
              </a:lnSpc>
              <a:spcBef>
                <a:spcPts val="0"/>
              </a:spcBef>
              <a:spcAft>
                <a:spcPts val="0"/>
              </a:spcAft>
              <a:buClr>
                <a:srgbClr val="000000"/>
              </a:buClr>
              <a:buSzPts val="2100"/>
              <a:buFont typeface="Calibri"/>
              <a:buChar char="●"/>
            </a:pPr>
            <a:r>
              <a:rPr lang="en-GB" sz="2100" b="0" i="0" u="none" strike="noStrike" cap="none">
                <a:solidFill>
                  <a:srgbClr val="000000"/>
                </a:solidFill>
                <a:latin typeface="Calibri"/>
                <a:ea typeface="Calibri"/>
                <a:cs typeface="Calibri"/>
                <a:sym typeface="Calibri"/>
              </a:rPr>
              <a:t>Give you a better understanding of online and cyber risks</a:t>
            </a:r>
            <a:endParaRPr sz="21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457200" marR="0" lvl="0" indent="-361950" algn="l" rtl="0">
              <a:lnSpc>
                <a:spcPct val="100000"/>
              </a:lnSpc>
              <a:spcBef>
                <a:spcPts val="0"/>
              </a:spcBef>
              <a:spcAft>
                <a:spcPts val="0"/>
              </a:spcAft>
              <a:buClr>
                <a:srgbClr val="000000"/>
              </a:buClr>
              <a:buSzPts val="2100"/>
              <a:buFont typeface="Calibri"/>
              <a:buChar char="●"/>
            </a:pPr>
            <a:r>
              <a:rPr lang="en-GB" sz="2100" b="0" i="0" u="none" strike="noStrike" cap="none">
                <a:solidFill>
                  <a:srgbClr val="000000"/>
                </a:solidFill>
                <a:latin typeface="Calibri"/>
                <a:ea typeface="Calibri"/>
                <a:cs typeface="Calibri"/>
                <a:sym typeface="Calibri"/>
              </a:rPr>
              <a:t>Help you mitigate threats at home through technical and non-technical methods</a:t>
            </a:r>
            <a:endParaRPr sz="2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457200" marR="0" lvl="0" indent="-361950" algn="l" rtl="0">
              <a:lnSpc>
                <a:spcPct val="100000"/>
              </a:lnSpc>
              <a:spcBef>
                <a:spcPts val="0"/>
              </a:spcBef>
              <a:spcAft>
                <a:spcPts val="0"/>
              </a:spcAft>
              <a:buClr>
                <a:srgbClr val="000000"/>
              </a:buClr>
              <a:buSzPts val="2100"/>
              <a:buFont typeface="Calibri"/>
              <a:buChar char="●"/>
            </a:pPr>
            <a:r>
              <a:rPr lang="en-GB" sz="2100" b="0" i="0" u="none" strike="noStrike" cap="none">
                <a:solidFill>
                  <a:srgbClr val="000000"/>
                </a:solidFill>
                <a:latin typeface="Calibri"/>
                <a:ea typeface="Calibri"/>
                <a:cs typeface="Calibri"/>
                <a:sym typeface="Calibri"/>
              </a:rPr>
              <a:t>Support you in being more cyber aware</a:t>
            </a:r>
            <a:endParaRPr sz="21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a:t>Outcomes for the session</a:t>
            </a:r>
            <a:endParaRPr/>
          </a:p>
        </p:txBody>
      </p:sp>
      <p:sp>
        <p:nvSpPr>
          <p:cNvPr id="236" name="Google Shape;236;p2"/>
          <p:cNvSpPr txBox="1"/>
          <p:nvPr/>
        </p:nvSpPr>
        <p:spPr>
          <a:xfrm>
            <a:off x="2920825" y="1519625"/>
            <a:ext cx="4835100" cy="4063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100"/>
              <a:buFont typeface="Arial"/>
              <a:buNone/>
            </a:pPr>
            <a:r>
              <a:rPr lang="en-GB" sz="2100" b="1" i="0" u="sng" strike="noStrike" cap="none">
                <a:solidFill>
                  <a:srgbClr val="000000"/>
                </a:solidFill>
                <a:latin typeface="Calibri"/>
                <a:ea typeface="Calibri"/>
                <a:cs typeface="Calibri"/>
                <a:sym typeface="Calibri"/>
              </a:rPr>
              <a:t>The aims for the session are to:</a:t>
            </a:r>
            <a:endParaRPr sz="2100" b="1" i="0" u="sng"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457200" marR="0" lvl="0" indent="-361950" algn="l" rtl="0">
              <a:lnSpc>
                <a:spcPct val="100000"/>
              </a:lnSpc>
              <a:spcBef>
                <a:spcPts val="0"/>
              </a:spcBef>
              <a:spcAft>
                <a:spcPts val="0"/>
              </a:spcAft>
              <a:buClr>
                <a:srgbClr val="000000"/>
              </a:buClr>
              <a:buSzPts val="2100"/>
              <a:buFont typeface="Calibri"/>
              <a:buChar char="●"/>
            </a:pPr>
            <a:r>
              <a:rPr lang="en-GB" sz="2100" b="0" i="0" u="none" strike="noStrike" cap="none">
                <a:solidFill>
                  <a:srgbClr val="000000"/>
                </a:solidFill>
                <a:latin typeface="Calibri"/>
                <a:ea typeface="Calibri"/>
                <a:cs typeface="Calibri"/>
                <a:sym typeface="Calibri"/>
              </a:rPr>
              <a:t>Give you a better understanding of online and cyber risks</a:t>
            </a:r>
            <a:endParaRPr sz="2100" b="0" i="0" u="none" strike="noStrike" cap="none">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457200" marR="0" lvl="0" indent="-361950" algn="l" rtl="0">
              <a:lnSpc>
                <a:spcPct val="100000"/>
              </a:lnSpc>
              <a:spcBef>
                <a:spcPts val="0"/>
              </a:spcBef>
              <a:spcAft>
                <a:spcPts val="0"/>
              </a:spcAft>
              <a:buClr>
                <a:srgbClr val="000000"/>
              </a:buClr>
              <a:buSzPts val="2100"/>
              <a:buFont typeface="Calibri"/>
              <a:buChar char="●"/>
            </a:pPr>
            <a:r>
              <a:rPr lang="en-GB" sz="2100" b="0" i="0" u="none" strike="noStrike" cap="none">
                <a:solidFill>
                  <a:srgbClr val="000000"/>
                </a:solidFill>
                <a:latin typeface="Calibri"/>
                <a:ea typeface="Calibri"/>
                <a:cs typeface="Calibri"/>
                <a:sym typeface="Calibri"/>
              </a:rPr>
              <a:t>Help you mitigate threats at home through technical and non-technical methods</a:t>
            </a:r>
            <a:endParaRPr sz="2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000000"/>
              </a:solidFill>
              <a:latin typeface="Calibri"/>
              <a:ea typeface="Calibri"/>
              <a:cs typeface="Calibri"/>
              <a:sym typeface="Calibri"/>
            </a:endParaRPr>
          </a:p>
          <a:p>
            <a:pPr marL="457200" marR="0" lvl="0" indent="-361950" algn="l" rtl="0">
              <a:lnSpc>
                <a:spcPct val="100000"/>
              </a:lnSpc>
              <a:spcBef>
                <a:spcPts val="0"/>
              </a:spcBef>
              <a:spcAft>
                <a:spcPts val="0"/>
              </a:spcAft>
              <a:buClr>
                <a:srgbClr val="000000"/>
              </a:buClr>
              <a:buSzPts val="2100"/>
              <a:buFont typeface="Calibri"/>
              <a:buChar char="●"/>
            </a:pPr>
            <a:r>
              <a:rPr lang="en-GB" sz="2100" b="0" i="0" u="none" strike="noStrike" cap="none">
                <a:solidFill>
                  <a:srgbClr val="000000"/>
                </a:solidFill>
                <a:latin typeface="Calibri"/>
                <a:ea typeface="Calibri"/>
                <a:cs typeface="Calibri"/>
                <a:sym typeface="Calibri"/>
              </a:rPr>
              <a:t>Support you in being more cyber aware</a:t>
            </a:r>
            <a:endParaRPr sz="2100" b="0" i="0" u="none" strike="noStrike" cap="none">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0"/>
          <p:cNvSpPr txBox="1">
            <a:spLocks noGrp="1"/>
          </p:cNvSpPr>
          <p:nvPr>
            <p:ph type="title"/>
          </p:nvPr>
        </p:nvSpPr>
        <p:spPr>
          <a:xfrm>
            <a:off x="0" y="365127"/>
            <a:ext cx="9144000" cy="543596"/>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a:t>What areas should we focus on:</a:t>
            </a:r>
            <a:endParaRPr/>
          </a:p>
        </p:txBody>
      </p:sp>
      <p:pic>
        <p:nvPicPr>
          <p:cNvPr id="242" name="Google Shape;242;p50" descr="A close up of a logo&#10;&#10;Description automatically generated"/>
          <p:cNvPicPr preferRelativeResize="0"/>
          <p:nvPr/>
        </p:nvPicPr>
        <p:blipFill rotWithShape="1">
          <a:blip r:embed="rId3">
            <a:alphaModFix/>
          </a:blip>
          <a:srcRect/>
          <a:stretch/>
        </p:blipFill>
        <p:spPr>
          <a:xfrm>
            <a:off x="8202542" y="365123"/>
            <a:ext cx="329898" cy="543600"/>
          </a:xfrm>
          <a:prstGeom prst="rect">
            <a:avLst/>
          </a:prstGeom>
          <a:noFill/>
          <a:ln>
            <a:noFill/>
          </a:ln>
        </p:spPr>
      </p:pic>
      <p:pic>
        <p:nvPicPr>
          <p:cNvPr id="243" name="Google Shape;243;p50" descr="A close up of a logo&#10;&#10;Description automatically generated"/>
          <p:cNvPicPr preferRelativeResize="0"/>
          <p:nvPr/>
        </p:nvPicPr>
        <p:blipFill rotWithShape="1">
          <a:blip r:embed="rId3">
            <a:alphaModFix/>
          </a:blip>
          <a:srcRect/>
          <a:stretch/>
        </p:blipFill>
        <p:spPr>
          <a:xfrm>
            <a:off x="7869167" y="365123"/>
            <a:ext cx="329898" cy="543600"/>
          </a:xfrm>
          <a:prstGeom prst="rect">
            <a:avLst/>
          </a:prstGeom>
          <a:noFill/>
          <a:ln>
            <a:noFill/>
          </a:ln>
        </p:spPr>
      </p:pic>
      <p:pic>
        <p:nvPicPr>
          <p:cNvPr id="244" name="Google Shape;244;p50"/>
          <p:cNvPicPr preferRelativeResize="0"/>
          <p:nvPr/>
        </p:nvPicPr>
        <p:blipFill rotWithShape="1">
          <a:blip r:embed="rId4">
            <a:alphaModFix/>
          </a:blip>
          <a:srcRect/>
          <a:stretch/>
        </p:blipFill>
        <p:spPr>
          <a:xfrm>
            <a:off x="695125" y="1238749"/>
            <a:ext cx="1712575" cy="1712575"/>
          </a:xfrm>
          <a:prstGeom prst="rect">
            <a:avLst/>
          </a:prstGeom>
          <a:noFill/>
          <a:ln>
            <a:noFill/>
          </a:ln>
        </p:spPr>
      </p:pic>
      <p:pic>
        <p:nvPicPr>
          <p:cNvPr id="245" name="Google Shape;245;p50"/>
          <p:cNvPicPr preferRelativeResize="0"/>
          <p:nvPr/>
        </p:nvPicPr>
        <p:blipFill rotWithShape="1">
          <a:blip r:embed="rId5">
            <a:alphaModFix/>
          </a:blip>
          <a:srcRect/>
          <a:stretch/>
        </p:blipFill>
        <p:spPr>
          <a:xfrm>
            <a:off x="4879000" y="1174600"/>
            <a:ext cx="1958374" cy="1958374"/>
          </a:xfrm>
          <a:prstGeom prst="rect">
            <a:avLst/>
          </a:prstGeom>
          <a:noFill/>
          <a:ln>
            <a:noFill/>
          </a:ln>
        </p:spPr>
      </p:pic>
      <p:pic>
        <p:nvPicPr>
          <p:cNvPr id="246" name="Google Shape;246;p50"/>
          <p:cNvPicPr preferRelativeResize="0"/>
          <p:nvPr/>
        </p:nvPicPr>
        <p:blipFill rotWithShape="1">
          <a:blip r:embed="rId6">
            <a:alphaModFix/>
          </a:blip>
          <a:srcRect/>
          <a:stretch/>
        </p:blipFill>
        <p:spPr>
          <a:xfrm>
            <a:off x="572225" y="3907025"/>
            <a:ext cx="1958374" cy="1958374"/>
          </a:xfrm>
          <a:prstGeom prst="rect">
            <a:avLst/>
          </a:prstGeom>
          <a:noFill/>
          <a:ln>
            <a:noFill/>
          </a:ln>
        </p:spPr>
      </p:pic>
      <p:pic>
        <p:nvPicPr>
          <p:cNvPr id="247" name="Google Shape;247;p50"/>
          <p:cNvPicPr preferRelativeResize="0"/>
          <p:nvPr/>
        </p:nvPicPr>
        <p:blipFill rotWithShape="1">
          <a:blip r:embed="rId7">
            <a:alphaModFix/>
          </a:blip>
          <a:srcRect/>
          <a:stretch/>
        </p:blipFill>
        <p:spPr>
          <a:xfrm>
            <a:off x="5007300" y="4005700"/>
            <a:ext cx="1958374" cy="1958374"/>
          </a:xfrm>
          <a:prstGeom prst="rect">
            <a:avLst/>
          </a:prstGeom>
          <a:noFill/>
          <a:ln>
            <a:noFill/>
          </a:ln>
        </p:spPr>
      </p:pic>
      <p:sp>
        <p:nvSpPr>
          <p:cNvPr id="248" name="Google Shape;248;p50"/>
          <p:cNvSpPr txBox="1"/>
          <p:nvPr/>
        </p:nvSpPr>
        <p:spPr>
          <a:xfrm>
            <a:off x="710475" y="2792550"/>
            <a:ext cx="1569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alibri"/>
                <a:ea typeface="Calibri"/>
                <a:cs typeface="Calibri"/>
                <a:sym typeface="Calibri"/>
              </a:rPr>
              <a:t>Viewing</a:t>
            </a:r>
            <a:endParaRPr sz="1600" b="0" i="0" u="none" strike="noStrike" cap="none">
              <a:solidFill>
                <a:srgbClr val="000000"/>
              </a:solidFill>
              <a:latin typeface="Calibri"/>
              <a:ea typeface="Calibri"/>
              <a:cs typeface="Calibri"/>
              <a:sym typeface="Calibri"/>
            </a:endParaRPr>
          </a:p>
        </p:txBody>
      </p:sp>
      <p:sp>
        <p:nvSpPr>
          <p:cNvPr id="249" name="Google Shape;249;p50"/>
          <p:cNvSpPr txBox="1"/>
          <p:nvPr/>
        </p:nvSpPr>
        <p:spPr>
          <a:xfrm>
            <a:off x="7045475" y="2161000"/>
            <a:ext cx="14307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alibri"/>
                <a:ea typeface="Calibri"/>
                <a:cs typeface="Calibri"/>
                <a:sym typeface="Calibri"/>
              </a:rPr>
              <a:t>Sharing </a:t>
            </a:r>
            <a:endParaRPr sz="1600" b="0" i="0" u="none" strike="noStrike" cap="none">
              <a:solidFill>
                <a:srgbClr val="000000"/>
              </a:solidFill>
              <a:latin typeface="Calibri"/>
              <a:ea typeface="Calibri"/>
              <a:cs typeface="Calibri"/>
              <a:sym typeface="Calibri"/>
            </a:endParaRPr>
          </a:p>
        </p:txBody>
      </p:sp>
      <p:sp>
        <p:nvSpPr>
          <p:cNvPr id="250" name="Google Shape;250;p50"/>
          <p:cNvSpPr txBox="1"/>
          <p:nvPr/>
        </p:nvSpPr>
        <p:spPr>
          <a:xfrm>
            <a:off x="912825" y="5865400"/>
            <a:ext cx="11643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alibri"/>
                <a:ea typeface="Calibri"/>
                <a:cs typeface="Calibri"/>
                <a:sym typeface="Calibri"/>
              </a:rPr>
              <a:t>Friending</a:t>
            </a:r>
            <a:endParaRPr sz="1600" b="0" i="0" u="none" strike="noStrike" cap="none">
              <a:solidFill>
                <a:srgbClr val="000000"/>
              </a:solidFill>
              <a:latin typeface="Calibri"/>
              <a:ea typeface="Calibri"/>
              <a:cs typeface="Calibri"/>
              <a:sym typeface="Calibri"/>
            </a:endParaRPr>
          </a:p>
        </p:txBody>
      </p:sp>
      <p:sp>
        <p:nvSpPr>
          <p:cNvPr id="251" name="Google Shape;251;p50"/>
          <p:cNvSpPr txBox="1"/>
          <p:nvPr/>
        </p:nvSpPr>
        <p:spPr>
          <a:xfrm>
            <a:off x="7159325" y="4835125"/>
            <a:ext cx="1203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Calibri"/>
                <a:ea typeface="Calibri"/>
                <a:cs typeface="Calibri"/>
                <a:sym typeface="Calibri"/>
              </a:rPr>
              <a:t>Chatting</a:t>
            </a:r>
            <a:endParaRPr sz="1600" b="0" i="0" u="none" strike="noStrike" cap="non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3ba2eb098a_0_4"/>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sz="1966"/>
              <a:t>Age -ratings </a:t>
            </a:r>
            <a:endParaRPr sz="1966"/>
          </a:p>
        </p:txBody>
      </p:sp>
      <p:pic>
        <p:nvPicPr>
          <p:cNvPr id="257" name="Google Shape;257;g13ba2eb098a_0_4"/>
          <p:cNvPicPr preferRelativeResize="0"/>
          <p:nvPr/>
        </p:nvPicPr>
        <p:blipFill rotWithShape="1">
          <a:blip r:embed="rId3">
            <a:alphaModFix/>
          </a:blip>
          <a:srcRect/>
          <a:stretch/>
        </p:blipFill>
        <p:spPr>
          <a:xfrm>
            <a:off x="2228550" y="1076874"/>
            <a:ext cx="6324949" cy="4471775"/>
          </a:xfrm>
          <a:prstGeom prst="rect">
            <a:avLst/>
          </a:prstGeom>
          <a:noFill/>
          <a:ln>
            <a:noFill/>
          </a:ln>
        </p:spPr>
      </p:pic>
      <p:sp>
        <p:nvSpPr>
          <p:cNvPr id="258" name="Google Shape;258;g13ba2eb098a_0_4"/>
          <p:cNvSpPr txBox="1"/>
          <p:nvPr/>
        </p:nvSpPr>
        <p:spPr>
          <a:xfrm>
            <a:off x="766800" y="5844600"/>
            <a:ext cx="1719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What are they viewing/playing?</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13ba2eb098a_0_8"/>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a:t>PEGI ratings </a:t>
            </a:r>
            <a:endParaRPr sz="1966"/>
          </a:p>
        </p:txBody>
      </p:sp>
      <p:pic>
        <p:nvPicPr>
          <p:cNvPr id="264" name="Google Shape;264;g13ba2eb098a_0_8"/>
          <p:cNvPicPr preferRelativeResize="0"/>
          <p:nvPr/>
        </p:nvPicPr>
        <p:blipFill rotWithShape="1">
          <a:blip r:embed="rId3">
            <a:alphaModFix/>
          </a:blip>
          <a:srcRect/>
          <a:stretch/>
        </p:blipFill>
        <p:spPr>
          <a:xfrm>
            <a:off x="843850" y="908725"/>
            <a:ext cx="5139475" cy="2712700"/>
          </a:xfrm>
          <a:prstGeom prst="rect">
            <a:avLst/>
          </a:prstGeom>
          <a:noFill/>
          <a:ln>
            <a:noFill/>
          </a:ln>
        </p:spPr>
      </p:pic>
      <p:pic>
        <p:nvPicPr>
          <p:cNvPr id="265" name="Google Shape;265;g13ba2eb098a_0_8"/>
          <p:cNvPicPr preferRelativeResize="0"/>
          <p:nvPr/>
        </p:nvPicPr>
        <p:blipFill rotWithShape="1">
          <a:blip r:embed="rId4">
            <a:alphaModFix/>
          </a:blip>
          <a:srcRect/>
          <a:stretch/>
        </p:blipFill>
        <p:spPr>
          <a:xfrm>
            <a:off x="4464525" y="2257451"/>
            <a:ext cx="4679476" cy="2499508"/>
          </a:xfrm>
          <a:prstGeom prst="rect">
            <a:avLst/>
          </a:prstGeom>
          <a:noFill/>
          <a:ln>
            <a:noFill/>
          </a:ln>
        </p:spPr>
      </p:pic>
      <p:pic>
        <p:nvPicPr>
          <p:cNvPr id="266" name="Google Shape;266;g13ba2eb098a_0_8"/>
          <p:cNvPicPr preferRelativeResize="0"/>
          <p:nvPr/>
        </p:nvPicPr>
        <p:blipFill rotWithShape="1">
          <a:blip r:embed="rId5">
            <a:alphaModFix/>
          </a:blip>
          <a:srcRect/>
          <a:stretch/>
        </p:blipFill>
        <p:spPr>
          <a:xfrm>
            <a:off x="1544444" y="4772174"/>
            <a:ext cx="4188630" cy="2085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13ba2eb098a_0_12"/>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Clr>
                <a:schemeClr val="lt1"/>
              </a:buClr>
              <a:buSzPts val="2800"/>
              <a:buFont typeface="Calibri"/>
              <a:buNone/>
            </a:pPr>
            <a:r>
              <a:rPr lang="en-GB"/>
              <a:t>PEGI ratings cont. </a:t>
            </a:r>
            <a:endParaRPr sz="1966"/>
          </a:p>
        </p:txBody>
      </p:sp>
      <p:pic>
        <p:nvPicPr>
          <p:cNvPr id="272" name="Google Shape;272;g13ba2eb098a_0_12"/>
          <p:cNvPicPr preferRelativeResize="0"/>
          <p:nvPr/>
        </p:nvPicPr>
        <p:blipFill rotWithShape="1">
          <a:blip r:embed="rId3">
            <a:alphaModFix/>
          </a:blip>
          <a:srcRect t="48509"/>
          <a:stretch/>
        </p:blipFill>
        <p:spPr>
          <a:xfrm>
            <a:off x="1257575" y="1924225"/>
            <a:ext cx="7400875" cy="3670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1409a8dfaf_0_17"/>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What apps/games are okay?</a:t>
            </a:r>
            <a:endParaRPr/>
          </a:p>
        </p:txBody>
      </p:sp>
      <p:pic>
        <p:nvPicPr>
          <p:cNvPr id="278" name="Google Shape;278;g21409a8dfaf_0_17">
            <a:hlinkClick r:id="rId3"/>
          </p:cNvPr>
          <p:cNvPicPr preferRelativeResize="0"/>
          <p:nvPr/>
        </p:nvPicPr>
        <p:blipFill rotWithShape="1">
          <a:blip r:embed="rId4">
            <a:alphaModFix/>
          </a:blip>
          <a:srcRect/>
          <a:stretch/>
        </p:blipFill>
        <p:spPr>
          <a:xfrm>
            <a:off x="1660188" y="1169800"/>
            <a:ext cx="4067175" cy="1123950"/>
          </a:xfrm>
          <a:prstGeom prst="rect">
            <a:avLst/>
          </a:prstGeom>
          <a:noFill/>
          <a:ln>
            <a:noFill/>
          </a:ln>
        </p:spPr>
      </p:pic>
      <p:pic>
        <p:nvPicPr>
          <p:cNvPr id="279" name="Google Shape;279;g21409a8dfaf_0_17"/>
          <p:cNvPicPr preferRelativeResize="0"/>
          <p:nvPr/>
        </p:nvPicPr>
        <p:blipFill rotWithShape="1">
          <a:blip r:embed="rId5">
            <a:alphaModFix/>
          </a:blip>
          <a:srcRect/>
          <a:stretch/>
        </p:blipFill>
        <p:spPr>
          <a:xfrm>
            <a:off x="5727375" y="365125"/>
            <a:ext cx="3583875" cy="3583875"/>
          </a:xfrm>
          <a:prstGeom prst="rect">
            <a:avLst/>
          </a:prstGeom>
          <a:noFill/>
          <a:ln>
            <a:noFill/>
          </a:ln>
        </p:spPr>
      </p:pic>
      <p:pic>
        <p:nvPicPr>
          <p:cNvPr id="280" name="Google Shape;280;g21409a8dfaf_0_17"/>
          <p:cNvPicPr preferRelativeResize="0"/>
          <p:nvPr/>
        </p:nvPicPr>
        <p:blipFill rotWithShape="1">
          <a:blip r:embed="rId6">
            <a:alphaModFix/>
          </a:blip>
          <a:srcRect l="48995" t="4552" r="3415" b="23644"/>
          <a:stretch/>
        </p:blipFill>
        <p:spPr>
          <a:xfrm>
            <a:off x="2386800" y="4019175"/>
            <a:ext cx="3583875" cy="1985600"/>
          </a:xfrm>
          <a:prstGeom prst="rect">
            <a:avLst/>
          </a:prstGeom>
          <a:noFill/>
          <a:ln>
            <a:noFill/>
          </a:ln>
        </p:spPr>
      </p:pic>
      <p:pic>
        <p:nvPicPr>
          <p:cNvPr id="281" name="Google Shape;281;g21409a8dfaf_0_17"/>
          <p:cNvPicPr preferRelativeResize="0"/>
          <p:nvPr/>
        </p:nvPicPr>
        <p:blipFill rotWithShape="1">
          <a:blip r:embed="rId7">
            <a:alphaModFix/>
          </a:blip>
          <a:srcRect/>
          <a:stretch/>
        </p:blipFill>
        <p:spPr>
          <a:xfrm>
            <a:off x="2386800" y="3175150"/>
            <a:ext cx="3384000" cy="844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38fe75769b_0_7"/>
          <p:cNvSpPr txBox="1">
            <a:spLocks noGrp="1"/>
          </p:cNvSpPr>
          <p:nvPr>
            <p:ph type="title"/>
          </p:nvPr>
        </p:nvSpPr>
        <p:spPr>
          <a:xfrm>
            <a:off x="0" y="365127"/>
            <a:ext cx="9144000" cy="543600"/>
          </a:xfrm>
          <a:prstGeom prst="rect">
            <a:avLst/>
          </a:prstGeom>
          <a:solidFill>
            <a:schemeClr val="dk1"/>
          </a:solidFill>
          <a:ln>
            <a:noFill/>
          </a:ln>
        </p:spPr>
        <p:txBody>
          <a:bodyPr spcFirstLastPara="1" wrap="square" lIns="252000" tIns="45700" rIns="91425" bIns="45700" anchor="ctr" anchorCtr="0">
            <a:normAutofit/>
          </a:bodyPr>
          <a:lstStyle/>
          <a:p>
            <a:pPr marL="0" lvl="0" indent="0" algn="l" rtl="0">
              <a:lnSpc>
                <a:spcPct val="90000"/>
              </a:lnSpc>
              <a:spcBef>
                <a:spcPts val="0"/>
              </a:spcBef>
              <a:spcAft>
                <a:spcPts val="0"/>
              </a:spcAft>
              <a:buSzPts val="2800"/>
              <a:buNone/>
            </a:pPr>
            <a:r>
              <a:rPr lang="en-GB"/>
              <a:t>Filters and settings</a:t>
            </a:r>
            <a:endParaRPr/>
          </a:p>
        </p:txBody>
      </p:sp>
      <p:sp>
        <p:nvSpPr>
          <p:cNvPr id="287" name="Google Shape;287;g238fe75769b_0_7"/>
          <p:cNvSpPr txBox="1">
            <a:spLocks noGrp="1"/>
          </p:cNvSpPr>
          <p:nvPr>
            <p:ph type="body" idx="1"/>
          </p:nvPr>
        </p:nvSpPr>
        <p:spPr>
          <a:xfrm>
            <a:off x="2123728" y="1268760"/>
            <a:ext cx="6075300" cy="5040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2800"/>
              <a:buNone/>
            </a:pPr>
            <a:endParaRPr/>
          </a:p>
        </p:txBody>
      </p:sp>
      <p:pic>
        <p:nvPicPr>
          <p:cNvPr id="288" name="Google Shape;288;g238fe75769b_0_7"/>
          <p:cNvPicPr preferRelativeResize="0"/>
          <p:nvPr/>
        </p:nvPicPr>
        <p:blipFill rotWithShape="1">
          <a:blip r:embed="rId3">
            <a:alphaModFix/>
          </a:blip>
          <a:srcRect/>
          <a:stretch/>
        </p:blipFill>
        <p:spPr>
          <a:xfrm>
            <a:off x="847750" y="1244272"/>
            <a:ext cx="4482050" cy="4369474"/>
          </a:xfrm>
          <a:prstGeom prst="rect">
            <a:avLst/>
          </a:prstGeom>
          <a:noFill/>
          <a:ln>
            <a:noFill/>
          </a:ln>
        </p:spPr>
      </p:pic>
      <p:pic>
        <p:nvPicPr>
          <p:cNvPr id="289" name="Google Shape;289;g238fe75769b_0_7"/>
          <p:cNvPicPr preferRelativeResize="0"/>
          <p:nvPr/>
        </p:nvPicPr>
        <p:blipFill rotWithShape="1">
          <a:blip r:embed="rId4">
            <a:alphaModFix/>
          </a:blip>
          <a:srcRect/>
          <a:stretch/>
        </p:blipFill>
        <p:spPr>
          <a:xfrm>
            <a:off x="3302400" y="624409"/>
            <a:ext cx="823035" cy="579416"/>
          </a:xfrm>
          <a:prstGeom prst="rect">
            <a:avLst/>
          </a:prstGeom>
          <a:noFill/>
          <a:ln>
            <a:noFill/>
          </a:ln>
        </p:spPr>
      </p:pic>
      <p:pic>
        <p:nvPicPr>
          <p:cNvPr id="290" name="Google Shape;290;g238fe75769b_0_7"/>
          <p:cNvPicPr preferRelativeResize="0"/>
          <p:nvPr/>
        </p:nvPicPr>
        <p:blipFill rotWithShape="1">
          <a:blip r:embed="rId5">
            <a:alphaModFix/>
          </a:blip>
          <a:srcRect/>
          <a:stretch/>
        </p:blipFill>
        <p:spPr>
          <a:xfrm>
            <a:off x="5069675" y="1203826"/>
            <a:ext cx="1277125" cy="1277125"/>
          </a:xfrm>
          <a:prstGeom prst="rect">
            <a:avLst/>
          </a:prstGeom>
          <a:noFill/>
          <a:ln>
            <a:noFill/>
          </a:ln>
        </p:spPr>
      </p:pic>
      <p:pic>
        <p:nvPicPr>
          <p:cNvPr id="291" name="Google Shape;291;g238fe75769b_0_7"/>
          <p:cNvPicPr preferRelativeResize="0"/>
          <p:nvPr/>
        </p:nvPicPr>
        <p:blipFill rotWithShape="1">
          <a:blip r:embed="rId6">
            <a:alphaModFix/>
          </a:blip>
          <a:srcRect/>
          <a:stretch/>
        </p:blipFill>
        <p:spPr>
          <a:xfrm>
            <a:off x="6187800" y="1122825"/>
            <a:ext cx="2725274" cy="1721576"/>
          </a:xfrm>
          <a:prstGeom prst="rect">
            <a:avLst/>
          </a:prstGeom>
          <a:noFill/>
          <a:ln>
            <a:noFill/>
          </a:ln>
        </p:spPr>
      </p:pic>
      <p:pic>
        <p:nvPicPr>
          <p:cNvPr id="292" name="Google Shape;292;g238fe75769b_0_7"/>
          <p:cNvPicPr preferRelativeResize="0"/>
          <p:nvPr/>
        </p:nvPicPr>
        <p:blipFill rotWithShape="1">
          <a:blip r:embed="rId7">
            <a:alphaModFix/>
          </a:blip>
          <a:srcRect/>
          <a:stretch/>
        </p:blipFill>
        <p:spPr>
          <a:xfrm>
            <a:off x="5648625" y="1972252"/>
            <a:ext cx="1818928" cy="1738445"/>
          </a:xfrm>
          <a:prstGeom prst="rect">
            <a:avLst/>
          </a:prstGeom>
          <a:noFill/>
          <a:ln>
            <a:noFill/>
          </a:ln>
        </p:spPr>
      </p:pic>
      <p:pic>
        <p:nvPicPr>
          <p:cNvPr id="293" name="Google Shape;293;g238fe75769b_0_7"/>
          <p:cNvPicPr preferRelativeResize="0"/>
          <p:nvPr/>
        </p:nvPicPr>
        <p:blipFill rotWithShape="1">
          <a:blip r:embed="rId8">
            <a:alphaModFix/>
          </a:blip>
          <a:srcRect/>
          <a:stretch/>
        </p:blipFill>
        <p:spPr>
          <a:xfrm>
            <a:off x="4197264" y="4995651"/>
            <a:ext cx="3270285" cy="1721576"/>
          </a:xfrm>
          <a:prstGeom prst="rect">
            <a:avLst/>
          </a:prstGeom>
          <a:noFill/>
          <a:ln>
            <a:noFill/>
          </a:ln>
        </p:spPr>
      </p:pic>
      <p:pic>
        <p:nvPicPr>
          <p:cNvPr id="294" name="Google Shape;294;g238fe75769b_0_7"/>
          <p:cNvPicPr preferRelativeResize="0"/>
          <p:nvPr/>
        </p:nvPicPr>
        <p:blipFill rotWithShape="1">
          <a:blip r:embed="rId9">
            <a:alphaModFix/>
          </a:blip>
          <a:srcRect/>
          <a:stretch/>
        </p:blipFill>
        <p:spPr>
          <a:xfrm>
            <a:off x="6346804" y="3714613"/>
            <a:ext cx="1592943" cy="1277125"/>
          </a:xfrm>
          <a:prstGeom prst="rect">
            <a:avLst/>
          </a:prstGeom>
          <a:noFill/>
          <a:ln>
            <a:noFill/>
          </a:ln>
        </p:spPr>
      </p:pic>
      <p:sp>
        <p:nvSpPr>
          <p:cNvPr id="295" name="Google Shape;295;g238fe75769b_0_7"/>
          <p:cNvSpPr txBox="1"/>
          <p:nvPr/>
        </p:nvSpPr>
        <p:spPr>
          <a:xfrm>
            <a:off x="5329800" y="3937525"/>
            <a:ext cx="1593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Calibri"/>
                <a:ea typeface="Calibri"/>
                <a:cs typeface="Calibri"/>
                <a:sym typeface="Calibri"/>
              </a:rPr>
              <a:t>Online safety guidance for parents</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2_Office Theme">
  <a:themeElements>
    <a:clrScheme name="St.Johns Colours">
      <a:dk1>
        <a:srgbClr val="1C365F"/>
      </a:dk1>
      <a:lt1>
        <a:srgbClr val="FFFFFF"/>
      </a:lt1>
      <a:dk2>
        <a:srgbClr val="009CDE"/>
      </a:dk2>
      <a:lt2>
        <a:srgbClr val="D9D9D6"/>
      </a:lt2>
      <a:accent1>
        <a:srgbClr val="64CCC9"/>
      </a:accent1>
      <a:accent2>
        <a:srgbClr val="470ACC"/>
      </a:accent2>
      <a:accent3>
        <a:srgbClr val="AA0061"/>
      </a:accent3>
      <a:accent4>
        <a:srgbClr val="E06A54"/>
      </a:accent4>
      <a:accent5>
        <a:srgbClr val="EEB33B"/>
      </a:accent5>
      <a:accent6>
        <a:srgbClr val="009A17"/>
      </a:accent6>
      <a:hlink>
        <a:srgbClr val="79D97C"/>
      </a:hlink>
      <a:folHlink>
        <a:srgbClr val="FFD1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t.Johns Colours">
      <a:dk1>
        <a:srgbClr val="1C365F"/>
      </a:dk1>
      <a:lt1>
        <a:srgbClr val="FFFFFF"/>
      </a:lt1>
      <a:dk2>
        <a:srgbClr val="009CDE"/>
      </a:dk2>
      <a:lt2>
        <a:srgbClr val="D9D9D6"/>
      </a:lt2>
      <a:accent1>
        <a:srgbClr val="64CCC9"/>
      </a:accent1>
      <a:accent2>
        <a:srgbClr val="470ACC"/>
      </a:accent2>
      <a:accent3>
        <a:srgbClr val="AA0061"/>
      </a:accent3>
      <a:accent4>
        <a:srgbClr val="E06A54"/>
      </a:accent4>
      <a:accent5>
        <a:srgbClr val="EEB33B"/>
      </a:accent5>
      <a:accent6>
        <a:srgbClr val="009A17"/>
      </a:accent6>
      <a:hlink>
        <a:srgbClr val="79D97C"/>
      </a:hlink>
      <a:folHlink>
        <a:srgbClr val="FFD1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t.Johns Colours">
      <a:dk1>
        <a:srgbClr val="1C365F"/>
      </a:dk1>
      <a:lt1>
        <a:srgbClr val="FFFFFF"/>
      </a:lt1>
      <a:dk2>
        <a:srgbClr val="009CDE"/>
      </a:dk2>
      <a:lt2>
        <a:srgbClr val="D9D9D6"/>
      </a:lt2>
      <a:accent1>
        <a:srgbClr val="64CCC9"/>
      </a:accent1>
      <a:accent2>
        <a:srgbClr val="470ACC"/>
      </a:accent2>
      <a:accent3>
        <a:srgbClr val="AA0061"/>
      </a:accent3>
      <a:accent4>
        <a:srgbClr val="E06A54"/>
      </a:accent4>
      <a:accent5>
        <a:srgbClr val="EEB33B"/>
      </a:accent5>
      <a:accent6>
        <a:srgbClr val="009A17"/>
      </a:accent6>
      <a:hlink>
        <a:srgbClr val="79D97C"/>
      </a:hlink>
      <a:folHlink>
        <a:srgbClr val="FFD1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3675</Words>
  <Application>Microsoft Office PowerPoint</Application>
  <PresentationFormat>On-screen Show (4:3)</PresentationFormat>
  <Paragraphs>99</Paragraphs>
  <Slides>23</Slides>
  <Notes>23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Calibri</vt:lpstr>
      <vt:lpstr>Arial</vt:lpstr>
      <vt:lpstr>Merriweather</vt:lpstr>
      <vt:lpstr>Montserrat</vt:lpstr>
      <vt:lpstr>2_Office Theme</vt:lpstr>
      <vt:lpstr>Office Theme</vt:lpstr>
      <vt:lpstr>1_Office Theme</vt:lpstr>
      <vt:lpstr>Online safety talk to parents and carers</vt:lpstr>
      <vt:lpstr>The Internet</vt:lpstr>
      <vt:lpstr>Outcomes for the session</vt:lpstr>
      <vt:lpstr>What areas should we focus on:</vt:lpstr>
      <vt:lpstr>Age -ratings </vt:lpstr>
      <vt:lpstr>PEGI ratings </vt:lpstr>
      <vt:lpstr>PEGI ratings cont. </vt:lpstr>
      <vt:lpstr>What apps/games are okay?</vt:lpstr>
      <vt:lpstr>Filters and settings</vt:lpstr>
      <vt:lpstr>App Top Tip</vt:lpstr>
      <vt:lpstr>PowerPoint Presentation</vt:lpstr>
      <vt:lpstr>Online safety Lessons</vt:lpstr>
      <vt:lpstr>Screen time  - is there a magic number? </vt:lpstr>
      <vt:lpstr>PowerPoint Presentation</vt:lpstr>
      <vt:lpstr>Sharing</vt:lpstr>
      <vt:lpstr>Watch this: </vt:lpstr>
      <vt:lpstr>Friending  - who is a friend and friendship issues</vt:lpstr>
      <vt:lpstr>Agreements </vt:lpstr>
      <vt:lpstr>PowerPoint Presentation</vt:lpstr>
      <vt:lpstr>Apps to be aware of</vt:lpstr>
      <vt:lpstr>PowerPoint Presentation</vt:lpstr>
      <vt:lpstr>Mitigating the risk</vt:lpstr>
      <vt:lpstr>Outcomes for the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safety talk to parents and carers</dc:title>
  <dc:creator>Tom Mardling</dc:creator>
  <cp:lastModifiedBy>Michelle Weaver</cp:lastModifiedBy>
  <cp:revision>1</cp:revision>
  <dcterms:created xsi:type="dcterms:W3CDTF">2019-07-17T13:46:44Z</dcterms:created>
  <dcterms:modified xsi:type="dcterms:W3CDTF">2023-05-05T09:23:52Z</dcterms:modified>
</cp:coreProperties>
</file>